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49" r:id="rId2"/>
  </p:sldMasterIdLst>
  <p:notesMasterIdLst>
    <p:notesMasterId r:id="rId65"/>
  </p:notesMasterIdLst>
  <p:handoutMasterIdLst>
    <p:handoutMasterId r:id="rId66"/>
  </p:handoutMasterIdLst>
  <p:sldIdLst>
    <p:sldId id="316" r:id="rId3"/>
    <p:sldId id="258" r:id="rId4"/>
    <p:sldId id="357" r:id="rId5"/>
    <p:sldId id="358" r:id="rId6"/>
    <p:sldId id="259" r:id="rId7"/>
    <p:sldId id="302" r:id="rId8"/>
    <p:sldId id="415" r:id="rId9"/>
    <p:sldId id="416" r:id="rId10"/>
    <p:sldId id="417" r:id="rId11"/>
    <p:sldId id="418" r:id="rId12"/>
    <p:sldId id="419" r:id="rId13"/>
    <p:sldId id="420" r:id="rId14"/>
    <p:sldId id="326" r:id="rId15"/>
    <p:sldId id="327" r:id="rId16"/>
    <p:sldId id="323" r:id="rId17"/>
    <p:sldId id="379" r:id="rId18"/>
    <p:sldId id="380" r:id="rId19"/>
    <p:sldId id="381" r:id="rId20"/>
    <p:sldId id="388" r:id="rId21"/>
    <p:sldId id="320" r:id="rId22"/>
    <p:sldId id="382" r:id="rId23"/>
    <p:sldId id="383" r:id="rId24"/>
    <p:sldId id="384" r:id="rId25"/>
    <p:sldId id="414" r:id="rId26"/>
    <p:sldId id="389" r:id="rId27"/>
    <p:sldId id="401" r:id="rId28"/>
    <p:sldId id="402" r:id="rId29"/>
    <p:sldId id="403" r:id="rId30"/>
    <p:sldId id="404" r:id="rId31"/>
    <p:sldId id="408" r:id="rId32"/>
    <p:sldId id="385" r:id="rId33"/>
    <p:sldId id="324" r:id="rId34"/>
    <p:sldId id="325" r:id="rId35"/>
    <p:sldId id="386" r:id="rId36"/>
    <p:sldId id="387" r:id="rId37"/>
    <p:sldId id="390" r:id="rId38"/>
    <p:sldId id="406" r:id="rId39"/>
    <p:sldId id="310" r:id="rId40"/>
    <p:sldId id="343" r:id="rId41"/>
    <p:sldId id="396" r:id="rId42"/>
    <p:sldId id="397" r:id="rId43"/>
    <p:sldId id="395" r:id="rId44"/>
    <p:sldId id="405" r:id="rId45"/>
    <p:sldId id="412" r:id="rId46"/>
    <p:sldId id="413" r:id="rId47"/>
    <p:sldId id="272" r:id="rId48"/>
    <p:sldId id="360" r:id="rId49"/>
    <p:sldId id="361" r:id="rId50"/>
    <p:sldId id="362" r:id="rId51"/>
    <p:sldId id="364" r:id="rId52"/>
    <p:sldId id="394" r:id="rId53"/>
    <p:sldId id="407" r:id="rId54"/>
    <p:sldId id="359" r:id="rId55"/>
    <p:sldId id="391" r:id="rId56"/>
    <p:sldId id="392" r:id="rId57"/>
    <p:sldId id="335" r:id="rId58"/>
    <p:sldId id="409" r:id="rId59"/>
    <p:sldId id="411" r:id="rId60"/>
    <p:sldId id="410" r:id="rId61"/>
    <p:sldId id="334" r:id="rId62"/>
    <p:sldId id="341" r:id="rId63"/>
    <p:sldId id="281" r:id="rId64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67"/>
    </p:embeddedFont>
    <p:embeddedFont>
      <p:font typeface="DejaVu Sans" panose="020B0603030804020204" pitchFamily="34" charset="0"/>
      <p:regular r:id="rId68"/>
    </p:embeddedFont>
    <p:embeddedFont>
      <p:font typeface="Verdana" panose="020B0604030504040204" pitchFamily="34" charset="0"/>
      <p:regular r:id="rId69"/>
      <p:bold r:id="rId70"/>
      <p:italic r:id="rId71"/>
      <p:boldItalic r:id="rId72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1200"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1200"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1200"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FF33"/>
    <a:srgbClr val="73F52B"/>
    <a:srgbClr val="FF0000"/>
    <a:srgbClr val="0000FF"/>
    <a:srgbClr val="F89E5A"/>
    <a:srgbClr val="07DCF9"/>
    <a:srgbClr val="F10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5881" autoAdjust="0"/>
  </p:normalViewPr>
  <p:slideViewPr>
    <p:cSldViewPr>
      <p:cViewPr varScale="1">
        <p:scale>
          <a:sx n="53" d="100"/>
          <a:sy n="53" d="100"/>
        </p:scale>
        <p:origin x="84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font" Target="fonts/font2.fntdata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3.fntdata"/><Relationship Id="rId77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4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asekar M" userId="0891f6e400c53a6f" providerId="LiveId" clId="{1A60C761-638F-490E-B702-74FF34AA7AA3}"/>
    <pc:docChg chg="undo custSel modSld">
      <pc:chgData name="Rajasekar M" userId="0891f6e400c53a6f" providerId="LiveId" clId="{1A60C761-638F-490E-B702-74FF34AA7AA3}" dt="2024-01-05T08:34:11.177" v="21" actId="20577"/>
      <pc:docMkLst>
        <pc:docMk/>
      </pc:docMkLst>
      <pc:sldChg chg="modSp mod">
        <pc:chgData name="Rajasekar M" userId="0891f6e400c53a6f" providerId="LiveId" clId="{1A60C761-638F-490E-B702-74FF34AA7AA3}" dt="2024-01-05T08:30:49.606" v="13" actId="5793"/>
        <pc:sldMkLst>
          <pc:docMk/>
          <pc:sldMk cId="0" sldId="259"/>
        </pc:sldMkLst>
        <pc:spChg chg="mod">
          <ac:chgData name="Rajasekar M" userId="0891f6e400c53a6f" providerId="LiveId" clId="{1A60C761-638F-490E-B702-74FF34AA7AA3}" dt="2024-01-05T08:30:49.606" v="13" actId="5793"/>
          <ac:spMkLst>
            <pc:docMk/>
            <pc:sldMk cId="0" sldId="259"/>
            <ac:spMk id="7" creationId="{00000000-0000-0000-0000-000000000000}"/>
          </ac:spMkLst>
        </pc:spChg>
      </pc:sldChg>
      <pc:sldChg chg="modSp mod">
        <pc:chgData name="Rajasekar M" userId="0891f6e400c53a6f" providerId="LiveId" clId="{1A60C761-638F-490E-B702-74FF34AA7AA3}" dt="2024-01-05T08:34:11.177" v="21" actId="20577"/>
        <pc:sldMkLst>
          <pc:docMk/>
          <pc:sldMk cId="639025294" sldId="347"/>
        </pc:sldMkLst>
        <pc:spChg chg="mod">
          <ac:chgData name="Rajasekar M" userId="0891f6e400c53a6f" providerId="LiveId" clId="{1A60C761-638F-490E-B702-74FF34AA7AA3}" dt="2024-01-05T08:34:11.177" v="21" actId="20577"/>
          <ac:spMkLst>
            <pc:docMk/>
            <pc:sldMk cId="639025294" sldId="347"/>
            <ac:spMk id="3" creationId="{00000000-0000-0000-0000-000000000000}"/>
          </ac:spMkLst>
        </pc:spChg>
      </pc:sldChg>
      <pc:sldChg chg="addSp delSp modSp mod">
        <pc:chgData name="Rajasekar M" userId="0891f6e400c53a6f" providerId="LiveId" clId="{1A60C761-638F-490E-B702-74FF34AA7AA3}" dt="2024-01-05T08:27:21.127" v="12" actId="21"/>
        <pc:sldMkLst>
          <pc:docMk/>
          <pc:sldMk cId="3069150934" sldId="357"/>
        </pc:sldMkLst>
        <pc:spChg chg="add del mod">
          <ac:chgData name="Rajasekar M" userId="0891f6e400c53a6f" providerId="LiveId" clId="{1A60C761-638F-490E-B702-74FF34AA7AA3}" dt="2024-01-05T08:27:21.127" v="12" actId="21"/>
          <ac:spMkLst>
            <pc:docMk/>
            <pc:sldMk cId="3069150934" sldId="357"/>
            <ac:spMk id="6" creationId="{00000000-0000-0000-0000-000000000000}"/>
          </ac:spMkLst>
        </pc:spChg>
        <pc:spChg chg="mod">
          <ac:chgData name="Rajasekar M" userId="0891f6e400c53a6f" providerId="LiveId" clId="{1A60C761-638F-490E-B702-74FF34AA7AA3}" dt="2024-01-05T08:25:43.478" v="6" actId="20577"/>
          <ac:spMkLst>
            <pc:docMk/>
            <pc:sldMk cId="3069150934" sldId="357"/>
            <ac:spMk id="8" creationId="{00000000-0000-0000-0000-000000000000}"/>
          </ac:spMkLst>
        </pc:spChg>
        <pc:spChg chg="mod">
          <ac:chgData name="Rajasekar M" userId="0891f6e400c53a6f" providerId="LiveId" clId="{1A60C761-638F-490E-B702-74FF34AA7AA3}" dt="2024-01-05T08:24:43.975" v="3" actId="20577"/>
          <ac:spMkLst>
            <pc:docMk/>
            <pc:sldMk cId="3069150934" sldId="357"/>
            <ac:spMk id="9" creationId="{00000000-0000-0000-0000-000000000000}"/>
          </ac:spMkLst>
        </pc:spChg>
      </pc:sldChg>
    </pc:docChg>
  </pc:docChgLst>
  <pc:docChgLst>
    <pc:chgData name="Rajasekar M" userId="0891f6e400c53a6f" providerId="LiveId" clId="{E61D4F7F-C619-49A6-A9DC-962C4D7F222B}"/>
    <pc:docChg chg="addSld delSld modSld">
      <pc:chgData name="Rajasekar M" userId="0891f6e400c53a6f" providerId="LiveId" clId="{E61D4F7F-C619-49A6-A9DC-962C4D7F222B}" dt="2023-12-22T03:45:24.075" v="72" actId="1076"/>
      <pc:docMkLst>
        <pc:docMk/>
      </pc:docMkLst>
      <pc:sldChg chg="addSp delSp modSp add del mod">
        <pc:chgData name="Rajasekar M" userId="0891f6e400c53a6f" providerId="LiveId" clId="{E61D4F7F-C619-49A6-A9DC-962C4D7F222B}" dt="2023-12-22T03:38:42.779" v="53" actId="1076"/>
        <pc:sldMkLst>
          <pc:docMk/>
          <pc:sldMk cId="3936312140" sldId="304"/>
        </pc:sldMkLst>
        <pc:spChg chg="add del mod">
          <ac:chgData name="Rajasekar M" userId="0891f6e400c53a6f" providerId="LiveId" clId="{E61D4F7F-C619-49A6-A9DC-962C4D7F222B}" dt="2023-12-22T03:38:31.615" v="49" actId="478"/>
          <ac:spMkLst>
            <pc:docMk/>
            <pc:sldMk cId="3936312140" sldId="304"/>
            <ac:spMk id="6" creationId="{396E814E-60C5-A2C4-C875-378E46DB4DAF}"/>
          </ac:spMkLst>
        </pc:spChg>
        <pc:picChg chg="del">
          <ac:chgData name="Rajasekar M" userId="0891f6e400c53a6f" providerId="LiveId" clId="{E61D4F7F-C619-49A6-A9DC-962C4D7F222B}" dt="2023-12-22T03:38:28.796" v="48" actId="478"/>
          <ac:picMkLst>
            <pc:docMk/>
            <pc:sldMk cId="3936312140" sldId="304"/>
            <ac:picMk id="3" creationId="{00000000-0000-0000-0000-000000000000}"/>
          </ac:picMkLst>
        </pc:picChg>
        <pc:picChg chg="add mod">
          <ac:chgData name="Rajasekar M" userId="0891f6e400c53a6f" providerId="LiveId" clId="{E61D4F7F-C619-49A6-A9DC-962C4D7F222B}" dt="2023-12-22T03:38:42.779" v="53" actId="1076"/>
          <ac:picMkLst>
            <pc:docMk/>
            <pc:sldMk cId="3936312140" sldId="304"/>
            <ac:picMk id="5" creationId="{F5704972-E992-0976-A14D-1F1A2A3A30DB}"/>
          </ac:picMkLst>
        </pc:picChg>
      </pc:sldChg>
      <pc:sldChg chg="addSp delSp modSp add del mod">
        <pc:chgData name="Rajasekar M" userId="0891f6e400c53a6f" providerId="LiveId" clId="{E61D4F7F-C619-49A6-A9DC-962C4D7F222B}" dt="2023-12-22T03:45:24.075" v="72" actId="1076"/>
        <pc:sldMkLst>
          <pc:docMk/>
          <pc:sldMk cId="1180568116" sldId="305"/>
        </pc:sldMkLst>
        <pc:spChg chg="add del mod">
          <ac:chgData name="Rajasekar M" userId="0891f6e400c53a6f" providerId="LiveId" clId="{E61D4F7F-C619-49A6-A9DC-962C4D7F222B}" dt="2023-12-22T03:44:14.948" v="66" actId="478"/>
          <ac:spMkLst>
            <pc:docMk/>
            <pc:sldMk cId="1180568116" sldId="305"/>
            <ac:spMk id="6" creationId="{6B268B21-51D7-C799-FCD2-03A979BBC490}"/>
          </ac:spMkLst>
        </pc:spChg>
        <pc:picChg chg="del">
          <ac:chgData name="Rajasekar M" userId="0891f6e400c53a6f" providerId="LiveId" clId="{E61D4F7F-C619-49A6-A9DC-962C4D7F222B}" dt="2023-12-22T03:43:58.090" v="64" actId="478"/>
          <ac:picMkLst>
            <pc:docMk/>
            <pc:sldMk cId="1180568116" sldId="305"/>
            <ac:picMk id="3" creationId="{00000000-0000-0000-0000-000000000000}"/>
          </ac:picMkLst>
        </pc:picChg>
        <pc:picChg chg="add mod">
          <ac:chgData name="Rajasekar M" userId="0891f6e400c53a6f" providerId="LiveId" clId="{E61D4F7F-C619-49A6-A9DC-962C4D7F222B}" dt="2023-12-22T03:45:24.075" v="72" actId="1076"/>
          <ac:picMkLst>
            <pc:docMk/>
            <pc:sldMk cId="1180568116" sldId="305"/>
            <ac:picMk id="4" creationId="{E3CA3378-ADF4-850A-8AE9-0DFB74138B23}"/>
          </ac:picMkLst>
        </pc:picChg>
      </pc:sldChg>
      <pc:sldChg chg="del">
        <pc:chgData name="Rajasekar M" userId="0891f6e400c53a6f" providerId="LiveId" clId="{E61D4F7F-C619-49A6-A9DC-962C4D7F222B}" dt="2023-12-21T08:26:12.535" v="41" actId="47"/>
        <pc:sldMkLst>
          <pc:docMk/>
          <pc:sldMk cId="4132113264" sldId="306"/>
        </pc:sldMkLst>
      </pc:sldChg>
      <pc:sldChg chg="modSp">
        <pc:chgData name="Rajasekar M" userId="0891f6e400c53a6f" providerId="LiveId" clId="{E61D4F7F-C619-49A6-A9DC-962C4D7F222B}" dt="2023-12-21T09:54:53.159" v="44" actId="1076"/>
        <pc:sldMkLst>
          <pc:docMk/>
          <pc:sldMk cId="639184227" sldId="335"/>
        </pc:sldMkLst>
        <pc:spChg chg="mod">
          <ac:chgData name="Rajasekar M" userId="0891f6e400c53a6f" providerId="LiveId" clId="{E61D4F7F-C619-49A6-A9DC-962C4D7F222B}" dt="2023-12-21T09:54:53.159" v="44" actId="1076"/>
          <ac:spMkLst>
            <pc:docMk/>
            <pc:sldMk cId="639184227" sldId="335"/>
            <ac:spMk id="6" creationId="{00000000-0000-0000-0000-000000000000}"/>
          </ac:spMkLst>
        </pc:spChg>
        <pc:picChg chg="mod">
          <ac:chgData name="Rajasekar M" userId="0891f6e400c53a6f" providerId="LiveId" clId="{E61D4F7F-C619-49A6-A9DC-962C4D7F222B}" dt="2023-12-21T09:54:53.159" v="44" actId="1076"/>
          <ac:picMkLst>
            <pc:docMk/>
            <pc:sldMk cId="639184227" sldId="335"/>
            <ac:picMk id="9" creationId="{00000000-0000-0000-0000-000000000000}"/>
          </ac:picMkLst>
        </pc:picChg>
      </pc:sldChg>
      <pc:sldChg chg="modSp mod">
        <pc:chgData name="Rajasekar M" userId="0891f6e400c53a6f" providerId="LiveId" clId="{E61D4F7F-C619-49A6-A9DC-962C4D7F222B}" dt="2023-12-19T05:00:14.603" v="18" actId="20577"/>
        <pc:sldMkLst>
          <pc:docMk/>
          <pc:sldMk cId="4061345196" sldId="339"/>
        </pc:sldMkLst>
        <pc:graphicFrameChg chg="modGraphic">
          <ac:chgData name="Rajasekar M" userId="0891f6e400c53a6f" providerId="LiveId" clId="{E61D4F7F-C619-49A6-A9DC-962C4D7F222B}" dt="2023-12-19T05:00:14.603" v="18" actId="20577"/>
          <ac:graphicFrameMkLst>
            <pc:docMk/>
            <pc:sldMk cId="4061345196" sldId="339"/>
            <ac:graphicFrameMk id="5" creationId="{2A4BC3BC-6AE5-4AFC-966B-B6401FB2093B}"/>
          </ac:graphicFrameMkLst>
        </pc:graphicFrameChg>
      </pc:sldChg>
      <pc:sldChg chg="modSp mod">
        <pc:chgData name="Rajasekar M" userId="0891f6e400c53a6f" providerId="LiveId" clId="{E61D4F7F-C619-49A6-A9DC-962C4D7F222B}" dt="2023-12-19T05:04:49.143" v="40" actId="20577"/>
        <pc:sldMkLst>
          <pc:docMk/>
          <pc:sldMk cId="4169732355" sldId="340"/>
        </pc:sldMkLst>
        <pc:graphicFrameChg chg="mod modGraphic">
          <ac:chgData name="Rajasekar M" userId="0891f6e400c53a6f" providerId="LiveId" clId="{E61D4F7F-C619-49A6-A9DC-962C4D7F222B}" dt="2023-12-19T05:04:49.143" v="40" actId="20577"/>
          <ac:graphicFrameMkLst>
            <pc:docMk/>
            <pc:sldMk cId="4169732355" sldId="340"/>
            <ac:graphicFrameMk id="5" creationId="{A9E30D0F-B260-ED12-BC2D-8C12C42D8EC3}"/>
          </ac:graphicFrameMkLst>
        </pc:graphicFrameChg>
      </pc:sldChg>
      <pc:sldChg chg="del">
        <pc:chgData name="Rajasekar M" userId="0891f6e400c53a6f" providerId="LiveId" clId="{E61D4F7F-C619-49A6-A9DC-962C4D7F222B}" dt="2023-12-21T08:26:12.535" v="41" actId="47"/>
        <pc:sldMkLst>
          <pc:docMk/>
          <pc:sldMk cId="3819612463" sldId="342"/>
        </pc:sldMkLst>
      </pc:sldChg>
      <pc:sldChg chg="addSp delSp modSp add mod">
        <pc:chgData name="Rajasekar M" userId="0891f6e400c53a6f" providerId="LiveId" clId="{E61D4F7F-C619-49A6-A9DC-962C4D7F222B}" dt="2023-12-22T03:40:48.062" v="61" actId="1076"/>
        <pc:sldMkLst>
          <pc:docMk/>
          <pc:sldMk cId="3708801949" sldId="350"/>
        </pc:sldMkLst>
        <pc:spChg chg="add del mod">
          <ac:chgData name="Rajasekar M" userId="0891f6e400c53a6f" providerId="LiveId" clId="{E61D4F7F-C619-49A6-A9DC-962C4D7F222B}" dt="2023-12-22T03:40:30.036" v="57" actId="478"/>
          <ac:spMkLst>
            <pc:docMk/>
            <pc:sldMk cId="3708801949" sldId="350"/>
            <ac:spMk id="7" creationId="{E4AEEA8A-238E-C9BA-41E9-9FF0A0AA2F95}"/>
          </ac:spMkLst>
        </pc:spChg>
        <pc:picChg chg="del">
          <ac:chgData name="Rajasekar M" userId="0891f6e400c53a6f" providerId="LiveId" clId="{E61D4F7F-C619-49A6-A9DC-962C4D7F222B}" dt="2023-12-22T03:40:24.385" v="56" actId="478"/>
          <ac:picMkLst>
            <pc:docMk/>
            <pc:sldMk cId="3708801949" sldId="350"/>
            <ac:picMk id="5" creationId="{00000000-0000-0000-0000-000000000000}"/>
          </ac:picMkLst>
        </pc:picChg>
        <pc:picChg chg="add mod">
          <ac:chgData name="Rajasekar M" userId="0891f6e400c53a6f" providerId="LiveId" clId="{E61D4F7F-C619-49A6-A9DC-962C4D7F222B}" dt="2023-12-22T03:40:48.062" v="61" actId="1076"/>
          <ac:picMkLst>
            <pc:docMk/>
            <pc:sldMk cId="3708801949" sldId="350"/>
            <ac:picMk id="6" creationId="{B124B54C-F049-FE9E-49FE-1132B809FEE9}"/>
          </ac:picMkLst>
        </pc:picChg>
      </pc:sldChg>
      <pc:sldChg chg="add">
        <pc:chgData name="Rajasekar M" userId="0891f6e400c53a6f" providerId="LiveId" clId="{E61D4F7F-C619-49A6-A9DC-962C4D7F222B}" dt="2023-12-21T08:26:35.355" v="42"/>
        <pc:sldMkLst>
          <pc:docMk/>
          <pc:sldMk cId="1548917873" sldId="351"/>
        </pc:sldMkLst>
      </pc:sldChg>
      <pc:sldChg chg="add">
        <pc:chgData name="Rajasekar M" userId="0891f6e400c53a6f" providerId="LiveId" clId="{E61D4F7F-C619-49A6-A9DC-962C4D7F222B}" dt="2023-12-21T08:26:35.355" v="42"/>
        <pc:sldMkLst>
          <pc:docMk/>
          <pc:sldMk cId="2832627591" sldId="354"/>
        </pc:sldMkLst>
      </pc:sldChg>
      <pc:sldChg chg="add">
        <pc:chgData name="Rajasekar M" userId="0891f6e400c53a6f" providerId="LiveId" clId="{E61D4F7F-C619-49A6-A9DC-962C4D7F222B}" dt="2023-12-21T08:26:35.355" v="42"/>
        <pc:sldMkLst>
          <pc:docMk/>
          <pc:sldMk cId="186080004" sldId="355"/>
        </pc:sldMkLst>
      </pc:sldChg>
      <pc:sldChg chg="add">
        <pc:chgData name="Rajasekar M" userId="0891f6e400c53a6f" providerId="LiveId" clId="{E61D4F7F-C619-49A6-A9DC-962C4D7F222B}" dt="2023-12-21T08:26:35.355" v="42"/>
        <pc:sldMkLst>
          <pc:docMk/>
          <pc:sldMk cId="4274153412" sldId="356"/>
        </pc:sldMkLst>
      </pc:sldChg>
    </pc:docChg>
  </pc:docChgLst>
  <pc:docChgLst>
    <pc:chgData name="Rajasekar M" userId="0891f6e400c53a6f" providerId="LiveId" clId="{00484934-10A4-4878-9B02-CB0FC3EDE613}"/>
    <pc:docChg chg="undo redo custSel addSld modSld">
      <pc:chgData name="Rajasekar M" userId="0891f6e400c53a6f" providerId="LiveId" clId="{00484934-10A4-4878-9B02-CB0FC3EDE613}" dt="2023-12-15T08:20:27.392" v="691" actId="20577"/>
      <pc:docMkLst>
        <pc:docMk/>
      </pc:docMkLst>
      <pc:sldChg chg="modSp add mod">
        <pc:chgData name="Rajasekar M" userId="0891f6e400c53a6f" providerId="LiveId" clId="{00484934-10A4-4878-9B02-CB0FC3EDE613}" dt="2023-12-15T06:13:00.418" v="680" actId="14100"/>
        <pc:sldMkLst>
          <pc:docMk/>
          <pc:sldMk cId="3936312140" sldId="304"/>
        </pc:sldMkLst>
        <pc:spChg chg="mod">
          <ac:chgData name="Rajasekar M" userId="0891f6e400c53a6f" providerId="LiveId" clId="{00484934-10A4-4878-9B02-CB0FC3EDE613}" dt="2023-12-15T06:13:00.418" v="680" actId="14100"/>
          <ac:spMkLst>
            <pc:docMk/>
            <pc:sldMk cId="3936312140" sldId="304"/>
            <ac:spMk id="5122" creationId="{BFE24C75-D879-3967-5094-CC02942D8CE4}"/>
          </ac:spMkLst>
        </pc:spChg>
      </pc:sldChg>
      <pc:sldChg chg="modSp add mod">
        <pc:chgData name="Rajasekar M" userId="0891f6e400c53a6f" providerId="LiveId" clId="{00484934-10A4-4878-9B02-CB0FC3EDE613}" dt="2023-12-15T06:14:12.416" v="687" actId="1076"/>
        <pc:sldMkLst>
          <pc:docMk/>
          <pc:sldMk cId="1180568116" sldId="305"/>
        </pc:sldMkLst>
        <pc:spChg chg="mod">
          <ac:chgData name="Rajasekar M" userId="0891f6e400c53a6f" providerId="LiveId" clId="{00484934-10A4-4878-9B02-CB0FC3EDE613}" dt="2023-12-15T06:13:36.401" v="684" actId="14100"/>
          <ac:spMkLst>
            <pc:docMk/>
            <pc:sldMk cId="1180568116" sldId="305"/>
            <ac:spMk id="6146" creationId="{98959734-D168-8421-B0C7-F08592640254}"/>
          </ac:spMkLst>
        </pc:spChg>
        <pc:picChg chg="mod">
          <ac:chgData name="Rajasekar M" userId="0891f6e400c53a6f" providerId="LiveId" clId="{00484934-10A4-4878-9B02-CB0FC3EDE613}" dt="2023-12-15T06:14:12.416" v="687" actId="1076"/>
          <ac:picMkLst>
            <pc:docMk/>
            <pc:sldMk cId="1180568116" sldId="305"/>
            <ac:picMk id="6147" creationId="{3BD4C30C-CDD7-D900-A362-C4FF433E0176}"/>
          </ac:picMkLst>
        </pc:picChg>
      </pc:sldChg>
      <pc:sldChg chg="modSp add mod">
        <pc:chgData name="Rajasekar M" userId="0891f6e400c53a6f" providerId="LiveId" clId="{00484934-10A4-4878-9B02-CB0FC3EDE613}" dt="2023-12-15T06:14:19.193" v="688" actId="1076"/>
        <pc:sldMkLst>
          <pc:docMk/>
          <pc:sldMk cId="4132113264" sldId="306"/>
        </pc:sldMkLst>
        <pc:spChg chg="mod">
          <ac:chgData name="Rajasekar M" userId="0891f6e400c53a6f" providerId="LiveId" clId="{00484934-10A4-4878-9B02-CB0FC3EDE613}" dt="2023-12-15T06:12:37.876" v="675" actId="108"/>
          <ac:spMkLst>
            <pc:docMk/>
            <pc:sldMk cId="4132113264" sldId="306"/>
            <ac:spMk id="7170" creationId="{E5DE993C-186B-AC90-E9A8-6FC276469B60}"/>
          </ac:spMkLst>
        </pc:spChg>
        <pc:picChg chg="mod">
          <ac:chgData name="Rajasekar M" userId="0891f6e400c53a6f" providerId="LiveId" clId="{00484934-10A4-4878-9B02-CB0FC3EDE613}" dt="2023-12-15T06:14:19.193" v="688" actId="1076"/>
          <ac:picMkLst>
            <pc:docMk/>
            <pc:sldMk cId="4132113264" sldId="306"/>
            <ac:picMk id="7172" creationId="{9739ABFA-F357-26C9-9D4E-6A4E012991E1}"/>
          </ac:picMkLst>
        </pc:picChg>
      </pc:sldChg>
      <pc:sldChg chg="modSp">
        <pc:chgData name="Rajasekar M" userId="0891f6e400c53a6f" providerId="LiveId" clId="{00484934-10A4-4878-9B02-CB0FC3EDE613}" dt="2023-12-15T08:20:27.392" v="691" actId="20577"/>
        <pc:sldMkLst>
          <pc:docMk/>
          <pc:sldMk cId="3083617974" sldId="317"/>
        </pc:sldMkLst>
        <pc:spChg chg="mod">
          <ac:chgData name="Rajasekar M" userId="0891f6e400c53a6f" providerId="LiveId" clId="{00484934-10A4-4878-9B02-CB0FC3EDE613}" dt="2023-12-15T08:20:27.392" v="691" actId="20577"/>
          <ac:spMkLst>
            <pc:docMk/>
            <pc:sldMk cId="3083617974" sldId="317"/>
            <ac:spMk id="3" creationId="{00000000-0000-0000-0000-000000000000}"/>
          </ac:spMkLst>
        </pc:spChg>
      </pc:sldChg>
      <pc:sldChg chg="modSp mod">
        <pc:chgData name="Rajasekar M" userId="0891f6e400c53a6f" providerId="LiveId" clId="{00484934-10A4-4878-9B02-CB0FC3EDE613}" dt="2023-12-15T05:24:18.398" v="613" actId="20577"/>
        <pc:sldMkLst>
          <pc:docMk/>
          <pc:sldMk cId="1223506014" sldId="326"/>
        </pc:sldMkLst>
        <pc:spChg chg="mod">
          <ac:chgData name="Rajasekar M" userId="0891f6e400c53a6f" providerId="LiveId" clId="{00484934-10A4-4878-9B02-CB0FC3EDE613}" dt="2023-12-15T05:24:18.398" v="613" actId="20577"/>
          <ac:spMkLst>
            <pc:docMk/>
            <pc:sldMk cId="1223506014" sldId="326"/>
            <ac:spMk id="9" creationId="{7F91CB16-955F-26F8-9A00-99FD253E5DAC}"/>
          </ac:spMkLst>
        </pc:spChg>
      </pc:sldChg>
      <pc:sldChg chg="addSp delSp modSp new mod">
        <pc:chgData name="Rajasekar M" userId="0891f6e400c53a6f" providerId="LiveId" clId="{00484934-10A4-4878-9B02-CB0FC3EDE613}" dt="2023-12-14T15:33:36.804" v="144" actId="108"/>
        <pc:sldMkLst>
          <pc:docMk/>
          <pc:sldMk cId="4204882014" sldId="336"/>
        </pc:sldMkLst>
        <pc:spChg chg="mod">
          <ac:chgData name="Rajasekar M" userId="0891f6e400c53a6f" providerId="LiveId" clId="{00484934-10A4-4878-9B02-CB0FC3EDE613}" dt="2023-12-14T08:09:30.398" v="25" actId="14100"/>
          <ac:spMkLst>
            <pc:docMk/>
            <pc:sldMk cId="4204882014" sldId="336"/>
            <ac:spMk id="2" creationId="{6FEC6E78-59B6-87F8-3122-875D0CF459C9}"/>
          </ac:spMkLst>
        </pc:spChg>
        <pc:spChg chg="del">
          <ac:chgData name="Rajasekar M" userId="0891f6e400c53a6f" providerId="LiveId" clId="{00484934-10A4-4878-9B02-CB0FC3EDE613}" dt="2023-12-14T08:07:31.979" v="22" actId="478"/>
          <ac:spMkLst>
            <pc:docMk/>
            <pc:sldMk cId="4204882014" sldId="336"/>
            <ac:spMk id="3" creationId="{31C0B509-594C-AD82-E467-ED9DFC45F51D}"/>
          </ac:spMkLst>
        </pc:spChg>
        <pc:spChg chg="add mod">
          <ac:chgData name="Rajasekar M" userId="0891f6e400c53a6f" providerId="LiveId" clId="{00484934-10A4-4878-9B02-CB0FC3EDE613}" dt="2023-12-14T15:33:36.804" v="144" actId="108"/>
          <ac:spMkLst>
            <pc:docMk/>
            <pc:sldMk cId="4204882014" sldId="336"/>
            <ac:spMk id="5" creationId="{6DF55407-7622-9775-70C3-3EEFA69C8067}"/>
          </ac:spMkLst>
        </pc:spChg>
      </pc:sldChg>
      <pc:sldChg chg="addSp delSp modSp new mod">
        <pc:chgData name="Rajasekar M" userId="0891f6e400c53a6f" providerId="LiveId" clId="{00484934-10A4-4878-9B02-CB0FC3EDE613}" dt="2023-12-14T15:45:06.340" v="213" actId="108"/>
        <pc:sldMkLst>
          <pc:docMk/>
          <pc:sldMk cId="3045342497" sldId="337"/>
        </pc:sldMkLst>
        <pc:spChg chg="del">
          <ac:chgData name="Rajasekar M" userId="0891f6e400c53a6f" providerId="LiveId" clId="{00484934-10A4-4878-9B02-CB0FC3EDE613}" dt="2023-12-14T15:02:34.906" v="103" actId="478"/>
          <ac:spMkLst>
            <pc:docMk/>
            <pc:sldMk cId="3045342497" sldId="337"/>
            <ac:spMk id="2" creationId="{4461F3FC-3F1B-C3E1-2BF0-76FB4A3F3776}"/>
          </ac:spMkLst>
        </pc:spChg>
        <pc:spChg chg="del">
          <ac:chgData name="Rajasekar M" userId="0891f6e400c53a6f" providerId="LiveId" clId="{00484934-10A4-4878-9B02-CB0FC3EDE613}" dt="2023-12-14T15:02:39.594" v="104" actId="478"/>
          <ac:spMkLst>
            <pc:docMk/>
            <pc:sldMk cId="3045342497" sldId="337"/>
            <ac:spMk id="3" creationId="{B8C86B59-5C38-1C0A-27B3-D2C371ACCC4D}"/>
          </ac:spMkLst>
        </pc:spChg>
        <pc:spChg chg="add mod">
          <ac:chgData name="Rajasekar M" userId="0891f6e400c53a6f" providerId="LiveId" clId="{00484934-10A4-4878-9B02-CB0FC3EDE613}" dt="2023-12-14T15:03:36.863" v="113" actId="1076"/>
          <ac:spMkLst>
            <pc:docMk/>
            <pc:sldMk cId="3045342497" sldId="337"/>
            <ac:spMk id="6" creationId="{A1AF9E46-4167-0BB6-7CC9-64690306282F}"/>
          </ac:spMkLst>
        </pc:spChg>
        <pc:spChg chg="add mod">
          <ac:chgData name="Rajasekar M" userId="0891f6e400c53a6f" providerId="LiveId" clId="{00484934-10A4-4878-9B02-CB0FC3EDE613}" dt="2023-12-14T15:45:06.340" v="213" actId="108"/>
          <ac:spMkLst>
            <pc:docMk/>
            <pc:sldMk cId="3045342497" sldId="337"/>
            <ac:spMk id="7" creationId="{F5D626BC-48C5-3A02-7424-3F7250A4A57D}"/>
          </ac:spMkLst>
        </pc:spChg>
      </pc:sldChg>
      <pc:sldChg chg="addSp delSp modSp new mod">
        <pc:chgData name="Rajasekar M" userId="0891f6e400c53a6f" providerId="LiveId" clId="{00484934-10A4-4878-9B02-CB0FC3EDE613}" dt="2023-12-14T16:05:39.621" v="238" actId="1076"/>
        <pc:sldMkLst>
          <pc:docMk/>
          <pc:sldMk cId="1678660439" sldId="338"/>
        </pc:sldMkLst>
        <pc:spChg chg="add del mod">
          <ac:chgData name="Rajasekar M" userId="0891f6e400c53a6f" providerId="LiveId" clId="{00484934-10A4-4878-9B02-CB0FC3EDE613}" dt="2023-12-14T16:05:34.497" v="237" actId="1076"/>
          <ac:spMkLst>
            <pc:docMk/>
            <pc:sldMk cId="1678660439" sldId="338"/>
            <ac:spMk id="2" creationId="{2DC0A26A-9D2C-5F54-8064-7724384CBE00}"/>
          </ac:spMkLst>
        </pc:spChg>
        <pc:spChg chg="add del mod">
          <ac:chgData name="Rajasekar M" userId="0891f6e400c53a6f" providerId="LiveId" clId="{00484934-10A4-4878-9B02-CB0FC3EDE613}" dt="2023-12-14T16:05:39.621" v="238" actId="1076"/>
          <ac:spMkLst>
            <pc:docMk/>
            <pc:sldMk cId="1678660439" sldId="338"/>
            <ac:spMk id="3" creationId="{02315BF9-772F-9538-FF99-16BAF9DF2DD5}"/>
          </ac:spMkLst>
        </pc:spChg>
      </pc:sldChg>
      <pc:sldChg chg="addSp delSp modSp new mod">
        <pc:chgData name="Rajasekar M" userId="0891f6e400c53a6f" providerId="LiveId" clId="{00484934-10A4-4878-9B02-CB0FC3EDE613}" dt="2023-12-15T08:11:46.486" v="690" actId="20577"/>
        <pc:sldMkLst>
          <pc:docMk/>
          <pc:sldMk cId="4061345196" sldId="339"/>
        </pc:sldMkLst>
        <pc:spChg chg="mod">
          <ac:chgData name="Rajasekar M" userId="0891f6e400c53a6f" providerId="LiveId" clId="{00484934-10A4-4878-9B02-CB0FC3EDE613}" dt="2023-12-15T05:34:58.416" v="617" actId="20577"/>
          <ac:spMkLst>
            <pc:docMk/>
            <pc:sldMk cId="4061345196" sldId="339"/>
            <ac:spMk id="2" creationId="{FBC3005C-D05C-B801-FE94-81F6E7D12E77}"/>
          </ac:spMkLst>
        </pc:spChg>
        <pc:spChg chg="del">
          <ac:chgData name="Rajasekar M" userId="0891f6e400c53a6f" providerId="LiveId" clId="{00484934-10A4-4878-9B02-CB0FC3EDE613}" dt="2023-12-15T03:48:47.869" v="260" actId="478"/>
          <ac:spMkLst>
            <pc:docMk/>
            <pc:sldMk cId="4061345196" sldId="339"/>
            <ac:spMk id="3" creationId="{CE1A944C-2D2C-55C9-C47E-8574641558F5}"/>
          </ac:spMkLst>
        </pc:spChg>
        <pc:spChg chg="add mod">
          <ac:chgData name="Rajasekar M" userId="0891f6e400c53a6f" providerId="LiveId" clId="{00484934-10A4-4878-9B02-CB0FC3EDE613}" dt="2023-12-15T03:55:06.833" v="285" actId="113"/>
          <ac:spMkLst>
            <pc:docMk/>
            <pc:sldMk cId="4061345196" sldId="339"/>
            <ac:spMk id="7" creationId="{15198217-BA86-47C2-E619-04D2614D3CC5}"/>
          </ac:spMkLst>
        </pc:spChg>
        <pc:graphicFrameChg chg="add mod modGraphic">
          <ac:chgData name="Rajasekar M" userId="0891f6e400c53a6f" providerId="LiveId" clId="{00484934-10A4-4878-9B02-CB0FC3EDE613}" dt="2023-12-15T08:11:46.486" v="690" actId="20577"/>
          <ac:graphicFrameMkLst>
            <pc:docMk/>
            <pc:sldMk cId="4061345196" sldId="339"/>
            <ac:graphicFrameMk id="5" creationId="{2A4BC3BC-6AE5-4AFC-966B-B6401FB2093B}"/>
          </ac:graphicFrameMkLst>
        </pc:graphicFrameChg>
      </pc:sldChg>
      <pc:sldChg chg="addSp delSp modSp new mod">
        <pc:chgData name="Rajasekar M" userId="0891f6e400c53a6f" providerId="LiveId" clId="{00484934-10A4-4878-9B02-CB0FC3EDE613}" dt="2023-12-15T05:34:51.413" v="615" actId="20577"/>
        <pc:sldMkLst>
          <pc:docMk/>
          <pc:sldMk cId="4169732355" sldId="340"/>
        </pc:sldMkLst>
        <pc:spChg chg="del">
          <ac:chgData name="Rajasekar M" userId="0891f6e400c53a6f" providerId="LiveId" clId="{00484934-10A4-4878-9B02-CB0FC3EDE613}" dt="2023-12-15T04:39:50.677" v="460" actId="478"/>
          <ac:spMkLst>
            <pc:docMk/>
            <pc:sldMk cId="4169732355" sldId="340"/>
            <ac:spMk id="2" creationId="{470CECFF-BD86-8152-C305-833D82241C89}"/>
          </ac:spMkLst>
        </pc:spChg>
        <pc:spChg chg="del">
          <ac:chgData name="Rajasekar M" userId="0891f6e400c53a6f" providerId="LiveId" clId="{00484934-10A4-4878-9B02-CB0FC3EDE613}" dt="2023-12-15T04:38:55.147" v="457" actId="478"/>
          <ac:spMkLst>
            <pc:docMk/>
            <pc:sldMk cId="4169732355" sldId="340"/>
            <ac:spMk id="3" creationId="{5DC8970D-B66A-C3DC-4E97-AA7513BC359B}"/>
          </ac:spMkLst>
        </pc:spChg>
        <pc:spChg chg="add mod">
          <ac:chgData name="Rajasekar M" userId="0891f6e400c53a6f" providerId="LiveId" clId="{00484934-10A4-4878-9B02-CB0FC3EDE613}" dt="2023-12-15T05:34:51.413" v="615" actId="20577"/>
          <ac:spMkLst>
            <pc:docMk/>
            <pc:sldMk cId="4169732355" sldId="340"/>
            <ac:spMk id="6" creationId="{72AC58B5-09F6-D99D-20D9-BD6A54E9DC0D}"/>
          </ac:spMkLst>
        </pc:spChg>
        <pc:graphicFrameChg chg="add mod modGraphic">
          <ac:chgData name="Rajasekar M" userId="0891f6e400c53a6f" providerId="LiveId" clId="{00484934-10A4-4878-9B02-CB0FC3EDE613}" dt="2023-12-15T05:04:25.172" v="600" actId="1076"/>
          <ac:graphicFrameMkLst>
            <pc:docMk/>
            <pc:sldMk cId="4169732355" sldId="340"/>
            <ac:graphicFrameMk id="5" creationId="{A9E30D0F-B260-ED12-BC2D-8C12C42D8EC3}"/>
          </ac:graphicFrameMkLst>
        </pc:graphicFrameChg>
      </pc:sldChg>
      <pc:sldChg chg="addSp delSp modSp new mod">
        <pc:chgData name="Rajasekar M" userId="0891f6e400c53a6f" providerId="LiveId" clId="{00484934-10A4-4878-9B02-CB0FC3EDE613}" dt="2023-12-15T05:10:19.603" v="611" actId="20577"/>
        <pc:sldMkLst>
          <pc:docMk/>
          <pc:sldMk cId="977277861" sldId="341"/>
        </pc:sldMkLst>
        <pc:spChg chg="del">
          <ac:chgData name="Rajasekar M" userId="0891f6e400c53a6f" providerId="LiveId" clId="{00484934-10A4-4878-9B02-CB0FC3EDE613}" dt="2023-12-15T05:06:17.783" v="603" actId="478"/>
          <ac:spMkLst>
            <pc:docMk/>
            <pc:sldMk cId="977277861" sldId="341"/>
            <ac:spMk id="2" creationId="{120D7C00-6969-14C1-2620-2751175FA8CE}"/>
          </ac:spMkLst>
        </pc:spChg>
        <pc:spChg chg="del">
          <ac:chgData name="Rajasekar M" userId="0891f6e400c53a6f" providerId="LiveId" clId="{00484934-10A4-4878-9B02-CB0FC3EDE613}" dt="2023-12-15T05:06:13.860" v="602" actId="478"/>
          <ac:spMkLst>
            <pc:docMk/>
            <pc:sldMk cId="977277861" sldId="341"/>
            <ac:spMk id="3" creationId="{47307380-5050-8883-34F2-61C318FDDAAF}"/>
          </ac:spMkLst>
        </pc:spChg>
        <pc:spChg chg="add mod">
          <ac:chgData name="Rajasekar M" userId="0891f6e400c53a6f" providerId="LiveId" clId="{00484934-10A4-4878-9B02-CB0FC3EDE613}" dt="2023-12-15T05:06:34.446" v="609" actId="1076"/>
          <ac:spMkLst>
            <pc:docMk/>
            <pc:sldMk cId="977277861" sldId="341"/>
            <ac:spMk id="5" creationId="{9A387BF2-FEE8-5301-C712-7275B0363EDD}"/>
          </ac:spMkLst>
        </pc:spChg>
        <pc:spChg chg="add mod">
          <ac:chgData name="Rajasekar M" userId="0891f6e400c53a6f" providerId="LiveId" clId="{00484934-10A4-4878-9B02-CB0FC3EDE613}" dt="2023-12-15T05:10:19.603" v="611" actId="20577"/>
          <ac:spMkLst>
            <pc:docMk/>
            <pc:sldMk cId="977277861" sldId="341"/>
            <ac:spMk id="7" creationId="{E6080DFB-A4F1-FC9A-9408-6BE541BBBE09}"/>
          </ac:spMkLst>
        </pc:spChg>
      </pc:sldChg>
      <pc:sldChg chg="addSp modSp add mod">
        <pc:chgData name="Rajasekar M" userId="0891f6e400c53a6f" providerId="LiveId" clId="{00484934-10A4-4878-9B02-CB0FC3EDE613}" dt="2023-12-15T06:14:25.220" v="689" actId="1076"/>
        <pc:sldMkLst>
          <pc:docMk/>
          <pc:sldMk cId="3819612463" sldId="342"/>
        </pc:sldMkLst>
        <pc:spChg chg="add mod">
          <ac:chgData name="Rajasekar M" userId="0891f6e400c53a6f" providerId="LiveId" clId="{00484934-10A4-4878-9B02-CB0FC3EDE613}" dt="2023-12-15T06:12:08.683" v="673" actId="1076"/>
          <ac:spMkLst>
            <pc:docMk/>
            <pc:sldMk cId="3819612463" sldId="342"/>
            <ac:spMk id="2" creationId="{33A5828A-62E0-6F8C-B37F-44891F582D8A}"/>
          </ac:spMkLst>
        </pc:spChg>
        <pc:picChg chg="mod">
          <ac:chgData name="Rajasekar M" userId="0891f6e400c53a6f" providerId="LiveId" clId="{00484934-10A4-4878-9B02-CB0FC3EDE613}" dt="2023-12-15T06:14:25.220" v="689" actId="1076"/>
          <ac:picMkLst>
            <pc:docMk/>
            <pc:sldMk cId="3819612463" sldId="342"/>
            <ac:picMk id="8194" creationId="{D3554662-6C29-F72A-FD38-70A7D2788D0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20000"/>
              </a:spcBef>
              <a:buFontTx/>
              <a:buChar char="•"/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buFontTx/>
              <a:buChar char="•"/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20000"/>
              </a:spcBef>
              <a:buFontTx/>
              <a:buChar char="•"/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buFontTx/>
              <a:buChar char="•"/>
              <a:defRPr smtClean="0"/>
            </a:lvl1pPr>
          </a:lstStyle>
          <a:p>
            <a:pPr>
              <a:defRPr/>
            </a:pPr>
            <a:fld id="{235CD88C-2E77-40E8-8EF9-B3368F36FC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76336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b="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FontTx/>
              <a:buNone/>
              <a:defRPr b="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b="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b="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92A1133-8756-4BDD-BAA3-276C57A024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47414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DC6250B-E838-4A21-8C5A-0EDC35E3F81D}" type="slidenum">
              <a:rPr lang="en-US" altLang="en-US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8195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481D4EE-8F6B-4F74-9084-0F2663E10702}" type="slidenum">
              <a:rPr lang="en-US" altLang="en-US" b="0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en-US" b="0">
              <a:solidFill>
                <a:srgbClr val="000000"/>
              </a:solidFill>
              <a:latin typeface="Arial" panose="020B0604020202020204" pitchFamily="34" charset="0"/>
              <a:cs typeface="DejaVu Sans" panose="020B0603030804020204" pitchFamily="34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1489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4999CA7-08F5-4DC0-BE18-64CA53ED4D36}" type="slidenum">
              <a:rPr lang="en-US" altLang="en-US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sp>
        <p:nvSpPr>
          <p:cNvPr id="10243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157EC54-4CBB-4A72-9EAA-28C4026E9BBD}" type="slidenum">
              <a:rPr lang="en-US" altLang="en-US" b="0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en-US" altLang="en-US" b="0">
              <a:solidFill>
                <a:srgbClr val="000000"/>
              </a:solidFill>
              <a:latin typeface="Arial" panose="020B0604020202020204" pitchFamily="34" charset="0"/>
              <a:cs typeface="DejaVu Sans" panose="020B0603030804020204" pitchFamily="34" charset="0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7075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D9F1AE-A3B6-4C15-85CD-6D78265F8C60}" type="slidenum">
              <a:rPr lang="en-US" altLang="en-US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2291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2774F55-65F2-4C72-8D60-1DC639CAF847}" type="slidenum">
              <a:rPr lang="en-US" altLang="en-US" b="0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US" altLang="en-US" b="0">
              <a:solidFill>
                <a:srgbClr val="000000"/>
              </a:solidFill>
              <a:latin typeface="Arial" panose="020B0604020202020204" pitchFamily="34" charset="0"/>
              <a:cs typeface="DejaVu Sans" panose="020B0603030804020204" pitchFamily="34" charset="0"/>
            </a:endParaRPr>
          </a:p>
        </p:txBody>
      </p:sp>
      <p:sp>
        <p:nvSpPr>
          <p:cNvPr id="122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909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2A1133-8756-4BDD-BAA3-276C57A02402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6141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513954F-3DF3-4681-B3A6-98357E318903}" type="slidenum">
              <a:rPr lang="en-US" altLang="en-US"/>
              <a:pPr>
                <a:spcBef>
                  <a:spcPct val="0"/>
                </a:spcBef>
              </a:pPr>
              <a:t>62</a:t>
            </a:fld>
            <a:endParaRPr lang="en-US" altLang="en-US"/>
          </a:p>
        </p:txBody>
      </p:sp>
      <p:sp>
        <p:nvSpPr>
          <p:cNvPr id="41987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5456964-81CD-4DDD-B045-A03F30E58E1D}" type="slidenum">
              <a:rPr lang="en-US" altLang="en-US" b="0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pPr algn="r" eaLnBrk="1" hangingPunct="1">
                <a:spcBef>
                  <a:spcPct val="0"/>
                </a:spcBef>
              </a:pPr>
              <a:t>62</a:t>
            </a:fld>
            <a:endParaRPr lang="en-US" altLang="en-US" b="0">
              <a:solidFill>
                <a:srgbClr val="000000"/>
              </a:solidFill>
              <a:latin typeface="Arial" panose="020B0604020202020204" pitchFamily="34" charset="0"/>
              <a:cs typeface="DejaVu Sans" panose="020B0603030804020204" pitchFamily="34" charset="0"/>
            </a:endParaRPr>
          </a:p>
        </p:txBody>
      </p:sp>
      <p:sp>
        <p:nvSpPr>
          <p:cNvPr id="419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3287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Department of IT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21532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Department of IT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8946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Department of IT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17680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Department of IT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45767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F191A6-3A2F-4E8A-B8B3-104CA880AC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3355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D1E4DD-39DD-4832-A960-2EA9CCC436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2564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7EB72F-36E8-4089-9646-D8F7C71EB5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6233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8ABFB2-2F2A-4E74-AECB-95CB8126FF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7666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EF4D1A-F1E0-4015-A633-EE3661E584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6052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9B6C2F-D16C-4965-9BE9-499B8BE532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12331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CE5F75-529D-4AA1-8F87-F0D46D84B0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2815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Department of IT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575382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E44EEE-7DDC-482C-B275-F1848CB41F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30299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4F8818-AF3D-4961-8C4C-E82708494E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12071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D36267-6258-48FA-9911-3582D1D54E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3767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228B33-9A92-4FAD-84EE-DC85215556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2849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Department of IT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15719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Department of IT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81017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Department of IT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05863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Department of IT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33405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Department of IT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83278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Department of IT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00043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Department of IT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00894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OFFLINE HANDWRITTEN CHARACTER RECOGINITION SYSTEM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FontTx/>
              <a:buNone/>
              <a:defRPr sz="1400" b="0">
                <a:solidFill>
                  <a:srgbClr val="0000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Department of IT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FontTx/>
              <a:buNone/>
              <a:defRPr sz="1400" b="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1</a:t>
            </a:r>
          </a:p>
        </p:txBody>
      </p:sp>
      <p:sp>
        <p:nvSpPr>
          <p:cNvPr id="2" name="Line 7"/>
          <p:cNvSpPr>
            <a:spLocks noChangeShapeType="1"/>
          </p:cNvSpPr>
          <p:nvPr userDrawn="1"/>
        </p:nvSpPr>
        <p:spPr bwMode="auto">
          <a:xfrm>
            <a:off x="685800" y="990600"/>
            <a:ext cx="84582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031" name="Text Box 9"/>
          <p:cNvSpPr txBox="1">
            <a:spLocks noChangeArrowheads="1"/>
          </p:cNvSpPr>
          <p:nvPr userDrawn="1"/>
        </p:nvSpPr>
        <p:spPr bwMode="auto">
          <a:xfrm>
            <a:off x="914400" y="6248400"/>
            <a:ext cx="1981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>
              <a:defRPr sz="1200" b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/>
          </a:p>
        </p:txBody>
      </p:sp>
      <p:sp>
        <p:nvSpPr>
          <p:cNvPr id="1032" name="Text Box 10"/>
          <p:cNvSpPr txBox="1">
            <a:spLocks noChangeArrowheads="1"/>
          </p:cNvSpPr>
          <p:nvPr userDrawn="1"/>
        </p:nvSpPr>
        <p:spPr bwMode="auto">
          <a:xfrm>
            <a:off x="457200" y="6324600"/>
            <a:ext cx="2895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>
              <a:defRPr sz="1200" b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6F6BAF9B-27F6-4633-A156-F6FE699E17BC}" type="datetime3">
              <a:rPr lang="en-US" altLang="en-US" smtClean="0">
                <a:solidFill>
                  <a:srgbClr val="0000FF"/>
                </a:solidFill>
              </a:rPr>
              <a:pPr eaLnBrk="1" hangingPunct="1">
                <a:spcBef>
                  <a:spcPct val="50000"/>
                </a:spcBef>
                <a:defRPr/>
              </a:pPr>
              <a:t>14 April 2024</a:t>
            </a:fld>
            <a:endParaRPr lang="en-US" altLang="en-US">
              <a:solidFill>
                <a:srgbClr val="0000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>
    <p:zoom/>
  </p:transition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sz="1400" b="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FontTx/>
              <a:buNone/>
              <a:defRPr sz="1400" b="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14F262A-7545-4ABC-AEF5-7392FBCDFA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PPG_Data.csv" TargetMode="External"/><Relationship Id="rId2" Type="http://schemas.openxmlformats.org/officeDocument/2006/relationships/hyperlink" Target="ecg_data_t.csv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EEG_Data.csv" TargetMode="External"/><Relationship Id="rId4" Type="http://schemas.openxmlformats.org/officeDocument/2006/relationships/hyperlink" Target="file:///C:\Users\ANANTHAN\Downloads\bidmc_01_Signals.csv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"/>
          <p:cNvSpPr txBox="1">
            <a:spLocks noChangeArrowheads="1"/>
          </p:cNvSpPr>
          <p:nvPr/>
        </p:nvSpPr>
        <p:spPr bwMode="auto">
          <a:xfrm>
            <a:off x="1043608" y="116632"/>
            <a:ext cx="7772400" cy="2103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DEEP LEARNING – BASED BIOLOGICAL SIGNAL STEGANOGRAPHY WITH MISSING DATA RECOVERY APPROACH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685800" y="2146853"/>
            <a:ext cx="7772400" cy="411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42900" indent="-338138" eaLnBrk="1" hangingPunct="1">
              <a:lnSpc>
                <a:spcPct val="90000"/>
              </a:lnSpc>
              <a:spcBef>
                <a:spcPts val="700"/>
              </a:spcBef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/>
            </a:pPr>
            <a:endParaRPr lang="en-US" sz="2800" b="0" dirty="0">
              <a:solidFill>
                <a:srgbClr val="000000"/>
              </a:solidFill>
              <a:latin typeface="Arial" charset="0"/>
              <a:cs typeface="+mn-cs"/>
            </a:endParaRPr>
          </a:p>
          <a:p>
            <a:pPr marL="342900" indent="-338138" eaLnBrk="1" hangingPunct="1">
              <a:lnSpc>
                <a:spcPct val="90000"/>
              </a:lnSpc>
              <a:spcBef>
                <a:spcPts val="700"/>
              </a:spcBef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/>
            </a:pPr>
            <a:r>
              <a:rPr lang="en-US" sz="2800" b="0" dirty="0">
                <a:solidFill>
                  <a:srgbClr val="00664D"/>
                </a:solidFill>
                <a:latin typeface="Arial" charset="0"/>
                <a:cs typeface="+mn-cs"/>
              </a:rPr>
              <a:t>	</a:t>
            </a:r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MEMBERS</a:t>
            </a:r>
            <a:r>
              <a:rPr lang="en-US" sz="2400">
                <a:solidFill>
                  <a:srgbClr val="00664D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en-US" sz="20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38138" eaLnBrk="1" hangingPunct="1"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/>
            </a:pPr>
            <a:r>
              <a:rPr lang="en-US" sz="2000" b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			   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EKANATHAN S A (202006018)</a:t>
            </a:r>
          </a:p>
          <a:p>
            <a:pPr marL="342900" indent="-338138" eaLnBrk="1" hangingPunct="1"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                SAIVIJAY S (202006038)</a:t>
            </a:r>
          </a:p>
          <a:p>
            <a:pPr marL="342900" indent="-338138" eaLnBrk="1" hangingPunct="1"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                RAJASEKAR M (202006253)</a:t>
            </a:r>
          </a:p>
          <a:p>
            <a:pPr marL="342900" indent="-338138" eaLnBrk="1" hangingPunct="1">
              <a:lnSpc>
                <a:spcPct val="90000"/>
              </a:lnSpc>
              <a:spcBef>
                <a:spcPts val="500"/>
              </a:spcBef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/>
            </a:pPr>
            <a:endParaRPr lang="en-US" sz="20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38138" eaLnBrk="1" hangingPunct="1">
              <a:lnSpc>
                <a:spcPct val="90000"/>
              </a:lnSpc>
              <a:spcBef>
                <a:spcPts val="700"/>
              </a:spcBef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/>
            </a:pPr>
            <a:r>
              <a:rPr lang="en-US" sz="2800" b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dirty="0">
                <a:solidFill>
                  <a:srgbClr val="00664D"/>
                </a:solidFill>
                <a:latin typeface="Times New Roman" pitchFamily="18" charset="0"/>
                <a:cs typeface="Times New Roman" pitchFamily="18" charset="0"/>
              </a:rPr>
              <a:t>GUIDE:</a:t>
            </a:r>
            <a:r>
              <a:rPr lang="en-US" sz="2400" b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  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Dr.G.YOGARAJAN, ME, PhD</a:t>
            </a:r>
            <a:b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b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b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/>
            </a:r>
            <a:br>
              <a:rPr lang="en-US" sz="2800" b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</a:br>
            <a:endParaRPr lang="en-US" sz="2800" b="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0838" cy="458788"/>
          </a:xfrm>
        </p:spPr>
        <p:txBody>
          <a:bodyPr/>
          <a:lstStyle/>
          <a:p>
            <a:pPr>
              <a:defRPr/>
            </a:pPr>
            <a:r>
              <a:rPr lang="en-US"/>
              <a:t>Department of IT</a:t>
            </a:r>
          </a:p>
        </p:txBody>
      </p:sp>
    </p:spTree>
    <p:extLst>
      <p:ext uri="{BB962C8B-B14F-4D97-AF65-F5344CB8AC3E}">
        <p14:creationId xmlns:p14="http://schemas.microsoft.com/office/powerpoint/2010/main" val="3527938036"/>
      </p:ext>
    </p:extLst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685800" y="228600"/>
            <a:ext cx="7772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25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en-US" sz="3400" dirty="0">
                <a:solidFill>
                  <a:srgbClr val="0066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LITERATURE SURVEY</a:t>
            </a:r>
            <a:r>
              <a:rPr lang="en-US" sz="3200" kern="0" dirty="0">
                <a:cs typeface="Times New Roman" pitchFamily="18" charset="0"/>
              </a:rPr>
              <a:t/>
            </a:r>
            <a:br>
              <a:rPr lang="en-US" sz="3200" kern="0" dirty="0">
                <a:cs typeface="Times New Roman" pitchFamily="18" charset="0"/>
              </a:rPr>
            </a:br>
            <a:r>
              <a:rPr lang="en-US" sz="2800" kern="0" dirty="0">
                <a:cs typeface="Times New Roman" pitchFamily="18" charset="0"/>
              </a:rPr>
              <a:t/>
            </a:r>
            <a:br>
              <a:rPr lang="en-US" sz="2800" kern="0" dirty="0">
                <a:cs typeface="Times New Roman" pitchFamily="18" charset="0"/>
              </a:rPr>
            </a:br>
            <a:r>
              <a:rPr lang="en-US" sz="2800" kern="0" dirty="0">
                <a:cs typeface="Times New Roman" pitchFamily="18" charset="0"/>
              </a:rPr>
              <a:t>SVD-BASED ROBUST IMAGE STEGANOGRAPHIC SCHEME USING RIWT AND DCT FOR SECURE TRANSMISSION OF MEDICAL IMAGES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832825" y="2000672"/>
            <a:ext cx="8229600" cy="4476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 eaLnBrk="1" hangingPunct="1">
              <a:defRPr/>
            </a:pPr>
            <a:r>
              <a:rPr lang="en-US" sz="2200" b="1" kern="0" dirty="0">
                <a:cs typeface="Times New Roman" pitchFamily="18" charset="0"/>
              </a:rPr>
              <a:t>ADVANTAGES</a:t>
            </a:r>
          </a:p>
          <a:p>
            <a:pPr lvl="1" algn="just" eaLnBrk="1" hangingPunct="1">
              <a:buFont typeface="Wingdings" pitchFamily="2" charset="2"/>
              <a:buChar char="Ø"/>
              <a:defRPr/>
            </a:pPr>
            <a:r>
              <a:rPr lang="en-US" sz="1900" b="0" dirty="0"/>
              <a:t>Better level of imperceptibility was achieved using SVD and DCT, with embedding carried out on singular values.</a:t>
            </a:r>
          </a:p>
          <a:p>
            <a:pPr lvl="1" algn="just" eaLnBrk="1" hangingPunct="1">
              <a:buFont typeface="Wingdings" pitchFamily="2" charset="2"/>
              <a:buChar char="Ø"/>
              <a:defRPr/>
            </a:pPr>
            <a:r>
              <a:rPr lang="en-US" sz="1900" b="0" dirty="0"/>
              <a:t>Extra security was provided using the logistic chaotic map for encryption of secret medical images, which also enhanced the robustness of the technique</a:t>
            </a:r>
          </a:p>
          <a:p>
            <a:pPr lvl="1" algn="just" eaLnBrk="1" hangingPunct="1">
              <a:buFont typeface="Wingdings" pitchFamily="2" charset="2"/>
              <a:buChar char="Ø"/>
              <a:defRPr/>
            </a:pPr>
            <a:endParaRPr lang="en-US" sz="2000" b="0" kern="0" dirty="0">
              <a:cs typeface="Times New Roman" pitchFamily="18" charset="0"/>
            </a:endParaRPr>
          </a:p>
          <a:p>
            <a:pPr algn="just" eaLnBrk="1" hangingPunct="1">
              <a:defRPr/>
            </a:pPr>
            <a:r>
              <a:rPr lang="en-US" sz="2200" b="1" kern="0" dirty="0">
                <a:cs typeface="Times New Roman" pitchFamily="18" charset="0"/>
              </a:rPr>
              <a:t>LIMITATIONS</a:t>
            </a:r>
          </a:p>
          <a:p>
            <a:pPr lvl="1" algn="just" eaLnBrk="1" hangingPunct="1">
              <a:buFont typeface="Wingdings" pitchFamily="2" charset="2"/>
              <a:buChar char="Ø"/>
              <a:defRPr/>
            </a:pPr>
            <a:r>
              <a:rPr lang="en-US" sz="1900" b="0" kern="0" dirty="0">
                <a:cs typeface="Times New Roman" pitchFamily="18" charset="0"/>
              </a:rPr>
              <a:t>DCT</a:t>
            </a:r>
            <a:r>
              <a:rPr lang="en-US" sz="1800" b="0" dirty="0"/>
              <a:t> </a:t>
            </a:r>
            <a:r>
              <a:rPr lang="en-US" sz="1900" b="0" dirty="0"/>
              <a:t>it does not localize the frequency components in space.</a:t>
            </a:r>
          </a:p>
          <a:p>
            <a:pPr lvl="1" algn="just" eaLnBrk="1" hangingPunct="1">
              <a:buFont typeface="Wingdings" pitchFamily="2" charset="2"/>
              <a:buChar char="Ø"/>
              <a:defRPr/>
            </a:pPr>
            <a:endParaRPr lang="en-US" sz="1900" b="0" kern="0" dirty="0"/>
          </a:p>
          <a:p>
            <a:pPr marL="457200" lvl="1" indent="0" algn="just" eaLnBrk="1" hangingPunct="1">
              <a:buNone/>
              <a:defRPr/>
            </a:pPr>
            <a:endParaRPr lang="en-US" sz="2000" b="0" kern="0" dirty="0"/>
          </a:p>
          <a:p>
            <a:pPr eaLnBrk="1" hangingPunct="1">
              <a:defRPr/>
            </a:pPr>
            <a:endParaRPr lang="en-US" sz="2000" b="0" kern="0" dirty="0"/>
          </a:p>
        </p:txBody>
      </p:sp>
      <p:sp>
        <p:nvSpPr>
          <p:cNvPr id="8" name="TextBox 7"/>
          <p:cNvSpPr txBox="1"/>
          <p:nvPr/>
        </p:nvSpPr>
        <p:spPr>
          <a:xfrm>
            <a:off x="830322" y="5602069"/>
            <a:ext cx="8091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eaLnBrk="1" hangingPunct="1">
              <a:defRPr/>
            </a:pPr>
            <a:r>
              <a:rPr lang="en-IN" dirty="0"/>
              <a:t>S. </a:t>
            </a:r>
            <a:r>
              <a:rPr lang="en-IN" dirty="0" err="1"/>
              <a:t>Arunkumar</a:t>
            </a:r>
            <a:r>
              <a:rPr lang="en-IN" dirty="0"/>
              <a:t>, V. </a:t>
            </a:r>
            <a:r>
              <a:rPr lang="en-IN" dirty="0" err="1"/>
              <a:t>Subramaniyaswamy</a:t>
            </a:r>
            <a:r>
              <a:rPr lang="en-IN" dirty="0"/>
              <a:t>, V. </a:t>
            </a:r>
            <a:r>
              <a:rPr lang="en-IN" dirty="0" err="1"/>
              <a:t>Vijayakumar</a:t>
            </a:r>
            <a:r>
              <a:rPr lang="en-IN" dirty="0"/>
              <a:t>, N. </a:t>
            </a:r>
            <a:r>
              <a:rPr lang="en-IN" dirty="0" err="1"/>
              <a:t>Chilamkurti</a:t>
            </a:r>
            <a:r>
              <a:rPr lang="en-IN" dirty="0"/>
              <a:t>, and R. </a:t>
            </a:r>
            <a:r>
              <a:rPr lang="en-IN" dirty="0" err="1"/>
              <a:t>Logesh</a:t>
            </a:r>
            <a:r>
              <a:rPr lang="en-IN" dirty="0"/>
              <a:t>, “SVD-based robust image </a:t>
            </a:r>
            <a:r>
              <a:rPr lang="en-IN" dirty="0" err="1"/>
              <a:t>steganographic</a:t>
            </a:r>
            <a:r>
              <a:rPr lang="en-IN" dirty="0"/>
              <a:t> scheme using RIWT and DCT for secure transmission of medical images,” </a:t>
            </a:r>
            <a:r>
              <a:rPr lang="en-IN" dirty="0" smtClean="0"/>
              <a:t>Measurement</a:t>
            </a:r>
            <a:r>
              <a:rPr lang="en-IN" dirty="0"/>
              <a:t>, vol. 139, pp. 426–437, Jun.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75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2954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100" kern="1200" dirty="0">
                <a:solidFill>
                  <a:srgbClr val="0066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LITERATURE SURVEY</a:t>
            </a:r>
            <a:r>
              <a:rPr lang="en-US" sz="2900" dirty="0">
                <a:cs typeface="Times New Roman" pitchFamily="18" charset="0"/>
              </a:rPr>
              <a:t/>
            </a:r>
            <a:br>
              <a:rPr lang="en-US" sz="2900" dirty="0">
                <a:cs typeface="Times New Roman" pitchFamily="18" charset="0"/>
              </a:rPr>
            </a:br>
            <a:r>
              <a:rPr lang="en-US" sz="2800" dirty="0">
                <a:cs typeface="Times New Roman" pitchFamily="18" charset="0"/>
              </a:rPr>
              <a:t/>
            </a:r>
            <a:br>
              <a:rPr lang="en-US" sz="2800" dirty="0">
                <a:cs typeface="Times New Roman" pitchFamily="18" charset="0"/>
              </a:rPr>
            </a:br>
            <a:r>
              <a:rPr lang="en-US" sz="2500" dirty="0">
                <a:cs typeface="Times New Roman" pitchFamily="18" charset="0"/>
              </a:rPr>
              <a:t>SECURING DATA IN INTERNET OF THINGS (IOT) USING CRYPTOGRAPHY AND STEGANOGRAPHY TECHNIQUES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1944303"/>
            <a:ext cx="8382000" cy="3396208"/>
          </a:xfrm>
        </p:spPr>
        <p:txBody>
          <a:bodyPr>
            <a:normAutofit/>
          </a:bodyPr>
          <a:lstStyle/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cs typeface="Times New Roman" pitchFamily="18" charset="0"/>
              </a:rPr>
              <a:t>The approach </a:t>
            </a:r>
            <a:r>
              <a:rPr lang="en-US" sz="2400" dirty="0">
                <a:cs typeface="Times New Roman" pitchFamily="18" charset="0"/>
              </a:rPr>
              <a:t>in this </a:t>
            </a:r>
            <a:r>
              <a:rPr lang="en-US" sz="2400" dirty="0" err="1">
                <a:cs typeface="Times New Roman" pitchFamily="18" charset="0"/>
              </a:rPr>
              <a:t>IoT</a:t>
            </a:r>
            <a:r>
              <a:rPr lang="en-US" sz="2400" dirty="0">
                <a:cs typeface="Times New Roman" pitchFamily="18" charset="0"/>
              </a:rPr>
              <a:t> security-focused paper involves employing Elliptic Galois Cryptography to encrypt confidential medical data from diverse sources. 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cs typeface="Times New Roman" pitchFamily="18" charset="0"/>
              </a:rPr>
              <a:t>Subsequently, a Matrix XOR encoding steganography technique is utilized to embed the encrypted data into a visually simple image. 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cs typeface="Times New Roman" pitchFamily="18" charset="0"/>
              </a:rPr>
              <a:t>To optimize the selection of cover blocks within the image, an Adaptive Firefly optimization algorithm is applied. </a:t>
            </a:r>
            <a:endParaRPr lang="en-US" sz="1900" dirty="0"/>
          </a:p>
          <a:p>
            <a:pPr algn="l" eaLnBrk="1" hangingPunct="1">
              <a:defRPr/>
            </a:pPr>
            <a:endParaRPr lang="en-US" sz="2000" dirty="0"/>
          </a:p>
          <a:p>
            <a:pPr eaLnBrk="1" hangingPunct="1">
              <a:defRPr/>
            </a:pPr>
            <a:endParaRPr lang="en-US" sz="2000" dirty="0"/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5096" y="5602069"/>
            <a:ext cx="801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eaLnBrk="1" hangingPunct="1">
              <a:defRPr/>
            </a:pPr>
            <a:r>
              <a:rPr lang="en-IN" dirty="0"/>
              <a:t>M. Khari, A. K. Garg, A. H. </a:t>
            </a:r>
            <a:r>
              <a:rPr lang="en-IN" dirty="0" err="1"/>
              <a:t>Gandomi</a:t>
            </a:r>
            <a:r>
              <a:rPr lang="en-IN" dirty="0"/>
              <a:t>, R. Gupta, R. </a:t>
            </a:r>
            <a:r>
              <a:rPr lang="en-IN" dirty="0" err="1"/>
              <a:t>Patan</a:t>
            </a:r>
            <a:r>
              <a:rPr lang="en-IN" dirty="0"/>
              <a:t>, and B. </a:t>
            </a:r>
            <a:r>
              <a:rPr lang="en-IN" dirty="0" err="1"/>
              <a:t>Balusamy</a:t>
            </a:r>
            <a:r>
              <a:rPr lang="en-IN" dirty="0"/>
              <a:t>, “Securing data in Internet of Things (</a:t>
            </a:r>
            <a:r>
              <a:rPr lang="en-IN" dirty="0" err="1"/>
              <a:t>IoT</a:t>
            </a:r>
            <a:r>
              <a:rPr lang="en-IN" dirty="0"/>
              <a:t>) using </a:t>
            </a:r>
            <a:r>
              <a:rPr lang="en-IN" dirty="0" smtClean="0"/>
              <a:t>cryptography </a:t>
            </a:r>
            <a:r>
              <a:rPr lang="en-IN" dirty="0"/>
              <a:t>and steganography techniques,” IEEE Trans. Syst., Man, </a:t>
            </a:r>
            <a:r>
              <a:rPr lang="en-IN" dirty="0" err="1"/>
              <a:t>Cybern</a:t>
            </a:r>
            <a:r>
              <a:rPr lang="en-IN" dirty="0"/>
              <a:t>., Syst., vol. 50, no. 1, pp. 73–80, Jan. 2020</a:t>
            </a: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/>
              <a:t>Department of IT</a:t>
            </a:r>
          </a:p>
        </p:txBody>
      </p:sp>
    </p:spTree>
    <p:extLst>
      <p:ext uri="{BB962C8B-B14F-4D97-AF65-F5344CB8AC3E}">
        <p14:creationId xmlns:p14="http://schemas.microsoft.com/office/powerpoint/2010/main" val="238418661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2954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100" kern="1200" dirty="0">
                <a:solidFill>
                  <a:srgbClr val="0066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LITERATURE SURVEY</a:t>
            </a:r>
            <a:r>
              <a:rPr lang="en-US" sz="2900" dirty="0">
                <a:cs typeface="Times New Roman" pitchFamily="18" charset="0"/>
              </a:rPr>
              <a:t/>
            </a:r>
            <a:br>
              <a:rPr lang="en-US" sz="2900" dirty="0">
                <a:cs typeface="Times New Roman" pitchFamily="18" charset="0"/>
              </a:rPr>
            </a:br>
            <a:r>
              <a:rPr lang="en-US" sz="2800" dirty="0">
                <a:cs typeface="Times New Roman" pitchFamily="18" charset="0"/>
              </a:rPr>
              <a:t/>
            </a:r>
            <a:br>
              <a:rPr lang="en-US" sz="2800" dirty="0">
                <a:cs typeface="Times New Roman" pitchFamily="18" charset="0"/>
              </a:rPr>
            </a:br>
            <a:r>
              <a:rPr lang="en-US" sz="2500" dirty="0">
                <a:cs typeface="Times New Roman" pitchFamily="18" charset="0"/>
              </a:rPr>
              <a:t>SECURING DATA IN INTERNET OF THINGS (IOT) USING CRYPTOGRAPHY AND STEGANOGRAPHY TECHNIQUES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1905000"/>
            <a:ext cx="8382000" cy="4648200"/>
          </a:xfrm>
        </p:spPr>
        <p:txBody>
          <a:bodyPr>
            <a:normAutofit/>
          </a:bodyPr>
          <a:lstStyle/>
          <a:p>
            <a:pPr algn="just" eaLnBrk="1" hangingPunct="1">
              <a:defRPr/>
            </a:pPr>
            <a:r>
              <a:rPr lang="en-US" sz="2400" b="1" dirty="0">
                <a:cs typeface="Times New Roman" pitchFamily="18" charset="0"/>
              </a:rPr>
              <a:t>ADVANTAGES</a:t>
            </a:r>
          </a:p>
          <a:p>
            <a:pPr marL="800100" lvl="1" indent="-342900" algn="just" eaLnBrk="1" hangingPunct="1">
              <a:buFont typeface="Wingdings" panose="05000000000000000000" pitchFamily="2" charset="2"/>
              <a:buChar char="Ø"/>
              <a:defRPr/>
            </a:pPr>
            <a:r>
              <a:rPr lang="en-US" sz="1900" dirty="0"/>
              <a:t>Image steganography has a high capacity to carry secret information as it can hide a large amount of data within an image.</a:t>
            </a:r>
          </a:p>
          <a:p>
            <a:pPr marL="800100" lvl="1" indent="-342900" algn="just" eaLnBrk="1" hangingPunct="1">
              <a:buFont typeface="Wingdings" panose="05000000000000000000" pitchFamily="2" charset="2"/>
              <a:buChar char="Ø"/>
              <a:defRPr/>
            </a:pPr>
            <a:r>
              <a:rPr lang="en-US" sz="1900" dirty="0"/>
              <a:t>Image steganography provides a covert means of communication, as the existence of the secret message is hidden within the image.</a:t>
            </a:r>
            <a:endParaRPr lang="en-US" sz="1900" dirty="0">
              <a:cs typeface="Times New Roman" pitchFamily="18" charset="0"/>
            </a:endParaRPr>
          </a:p>
          <a:p>
            <a:pPr algn="just" eaLnBrk="1" hangingPunct="1">
              <a:defRPr/>
            </a:pPr>
            <a:r>
              <a:rPr lang="en-US" sz="2400" b="1" dirty="0" smtClean="0">
                <a:cs typeface="Times New Roman" pitchFamily="18" charset="0"/>
              </a:rPr>
              <a:t>LIMITATIONS</a:t>
            </a:r>
          </a:p>
          <a:p>
            <a:pPr marL="800100" lvl="1" indent="-342900" algn="just" eaLnBrk="1" hangingPunct="1">
              <a:buFont typeface="Wingdings" panose="05000000000000000000" pitchFamily="2" charset="2"/>
              <a:buChar char="Ø"/>
              <a:defRPr/>
            </a:pPr>
            <a:r>
              <a:rPr lang="en-US" sz="1900" dirty="0" smtClean="0"/>
              <a:t>Large </a:t>
            </a:r>
            <a:r>
              <a:rPr lang="en-US" sz="1900" dirty="0"/>
              <a:t>overhead to hide very tiny amounts of information</a:t>
            </a:r>
            <a:r>
              <a:rPr lang="en-US" sz="1900" dirty="0" smtClean="0"/>
              <a:t>.</a:t>
            </a:r>
            <a:endParaRPr lang="en-US" sz="1900" dirty="0"/>
          </a:p>
          <a:p>
            <a:pPr marL="800100" lvl="1" indent="-342900" algn="just" eaLnBrk="1" hangingPunct="1">
              <a:buFont typeface="Wingdings" panose="05000000000000000000" pitchFamily="2" charset="2"/>
              <a:buChar char="Ø"/>
              <a:defRPr/>
            </a:pPr>
            <a:r>
              <a:rPr lang="en-US" sz="1900" dirty="0" smtClean="0"/>
              <a:t>Adaptive </a:t>
            </a:r>
            <a:r>
              <a:rPr lang="en-US" sz="1900" dirty="0"/>
              <a:t>Firefly optimization algorithm may introduce complexity to the system. </a:t>
            </a: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/>
              <a:t>Department of 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5096" y="5602069"/>
            <a:ext cx="801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eaLnBrk="1" hangingPunct="1">
              <a:defRPr/>
            </a:pPr>
            <a:r>
              <a:rPr lang="en-IN" dirty="0"/>
              <a:t>M. Khari, A. K. Garg, A. H. </a:t>
            </a:r>
            <a:r>
              <a:rPr lang="en-IN" dirty="0" err="1"/>
              <a:t>Gandomi</a:t>
            </a:r>
            <a:r>
              <a:rPr lang="en-IN" dirty="0"/>
              <a:t>, R. Gupta, R. </a:t>
            </a:r>
            <a:r>
              <a:rPr lang="en-IN" dirty="0" err="1"/>
              <a:t>Patan</a:t>
            </a:r>
            <a:r>
              <a:rPr lang="en-IN" dirty="0"/>
              <a:t>, and B. </a:t>
            </a:r>
            <a:r>
              <a:rPr lang="en-IN" dirty="0" err="1"/>
              <a:t>Balusamy</a:t>
            </a:r>
            <a:r>
              <a:rPr lang="en-IN" dirty="0"/>
              <a:t>, “Securing data in Internet of Things (</a:t>
            </a:r>
            <a:r>
              <a:rPr lang="en-IN" dirty="0" err="1"/>
              <a:t>IoT</a:t>
            </a:r>
            <a:r>
              <a:rPr lang="en-IN" dirty="0"/>
              <a:t>) using </a:t>
            </a:r>
            <a:r>
              <a:rPr lang="en-IN" dirty="0" smtClean="0"/>
              <a:t>cryptography </a:t>
            </a:r>
            <a:r>
              <a:rPr lang="en-IN" dirty="0"/>
              <a:t>and steganography techniques,” IEEE Trans. Syst., Man, </a:t>
            </a:r>
            <a:r>
              <a:rPr lang="en-IN" dirty="0" err="1"/>
              <a:t>Cybern</a:t>
            </a:r>
            <a:r>
              <a:rPr lang="en-IN" dirty="0"/>
              <a:t>., Syst., vol. 50, no. 1, pp. 73–80, Jan.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6365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730319" y="32657"/>
            <a:ext cx="8077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sz="2500" dirty="0">
                <a:solidFill>
                  <a:srgbClr val="0066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BLOCK DIAGRAM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541ED0F-49E7-E8CB-EFE8-9A8EE7609139}"/>
              </a:ext>
            </a:extLst>
          </p:cNvPr>
          <p:cNvSpPr/>
          <p:nvPr/>
        </p:nvSpPr>
        <p:spPr>
          <a:xfrm>
            <a:off x="1219200" y="1447800"/>
            <a:ext cx="7699056" cy="45130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91CB16-955F-26F8-9A00-99FD253E5DAC}"/>
              </a:ext>
            </a:extLst>
          </p:cNvPr>
          <p:cNvSpPr txBox="1"/>
          <p:nvPr/>
        </p:nvSpPr>
        <p:spPr>
          <a:xfrm flipH="1">
            <a:off x="2946314" y="2102069"/>
            <a:ext cx="1070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Biological</a:t>
            </a:r>
          </a:p>
          <a:p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like </a:t>
            </a:r>
          </a:p>
          <a:p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ECG, PPG, </a:t>
            </a:r>
          </a:p>
          <a:p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EEG, etc.</a:t>
            </a:r>
            <a:endParaRPr lang="en-IN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1DC6AD1-95CF-3BE4-1111-03CC6B07D335}"/>
              </a:ext>
            </a:extLst>
          </p:cNvPr>
          <p:cNvSpPr/>
          <p:nvPr/>
        </p:nvSpPr>
        <p:spPr>
          <a:xfrm>
            <a:off x="1724763" y="1783376"/>
            <a:ext cx="2537676" cy="3020272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B27E200-82B1-4957-D9C2-DA5CABE9216B}"/>
              </a:ext>
            </a:extLst>
          </p:cNvPr>
          <p:cNvSpPr txBox="1"/>
          <p:nvPr/>
        </p:nvSpPr>
        <p:spPr>
          <a:xfrm>
            <a:off x="2943562" y="3749071"/>
            <a:ext cx="11236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Patient’s</a:t>
            </a:r>
          </a:p>
          <a:p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</a:t>
            </a:r>
          </a:p>
          <a:p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endParaRPr lang="en-IN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04354478-2EE5-C9D8-0DBC-BEC831E84CFC}"/>
              </a:ext>
            </a:extLst>
          </p:cNvPr>
          <p:cNvCxnSpPr>
            <a:cxnSpLocks/>
          </p:cNvCxnSpPr>
          <p:nvPr/>
        </p:nvCxnSpPr>
        <p:spPr>
          <a:xfrm>
            <a:off x="3912748" y="2365004"/>
            <a:ext cx="305502" cy="32701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Cloud 12">
            <a:extLst>
              <a:ext uri="{FF2B5EF4-FFF2-40B4-BE49-F238E27FC236}">
                <a16:creationId xmlns:a16="http://schemas.microsoft.com/office/drawing/2014/main" xmlns="" id="{03A9245D-AF06-AE4B-6B11-ABDCAA632896}"/>
              </a:ext>
            </a:extLst>
          </p:cNvPr>
          <p:cNvSpPr/>
          <p:nvPr/>
        </p:nvSpPr>
        <p:spPr>
          <a:xfrm>
            <a:off x="4813938" y="2102069"/>
            <a:ext cx="1294064" cy="1042080"/>
          </a:xfrm>
          <a:prstGeom prst="cloud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D0ABFB62-379E-5C31-F4D8-8C2E6A6879FE}"/>
              </a:ext>
            </a:extLst>
          </p:cNvPr>
          <p:cNvCxnSpPr>
            <a:cxnSpLocks/>
          </p:cNvCxnSpPr>
          <p:nvPr/>
        </p:nvCxnSpPr>
        <p:spPr>
          <a:xfrm flipV="1">
            <a:off x="5460970" y="3143033"/>
            <a:ext cx="1" cy="37220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E2CCA77-600D-3E0B-5B90-8A1F84CFDBDA}"/>
              </a:ext>
            </a:extLst>
          </p:cNvPr>
          <p:cNvSpPr/>
          <p:nvPr/>
        </p:nvSpPr>
        <p:spPr>
          <a:xfrm>
            <a:off x="6400082" y="1783376"/>
            <a:ext cx="2200993" cy="3020272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4518F6FD-0930-D27A-38BA-677617C3AC16}"/>
              </a:ext>
            </a:extLst>
          </p:cNvPr>
          <p:cNvSpPr/>
          <p:nvPr/>
        </p:nvSpPr>
        <p:spPr>
          <a:xfrm>
            <a:off x="6520385" y="2024819"/>
            <a:ext cx="1994965" cy="11193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0D3A169E-69E0-7DFA-ED2C-9EA54E9979B6}"/>
              </a:ext>
            </a:extLst>
          </p:cNvPr>
          <p:cNvSpPr/>
          <p:nvPr/>
        </p:nvSpPr>
        <p:spPr>
          <a:xfrm>
            <a:off x="6520385" y="3166436"/>
            <a:ext cx="1994965" cy="15194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r>
              <a:rPr lang="en-US" sz="115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Doctors and physicians </a:t>
            </a:r>
            <a:br>
              <a:rPr lang="en-US" sz="115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5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 biological signals.</a:t>
            </a:r>
            <a:br>
              <a:rPr lang="en-US" sz="115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5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They too need the physical</a:t>
            </a:r>
            <a:br>
              <a:rPr lang="en-US" sz="115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5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and personal</a:t>
            </a:r>
            <a:br>
              <a:rPr lang="en-US" sz="115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5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information.</a:t>
            </a:r>
            <a:br>
              <a:rPr lang="en-US" sz="115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5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If those information are lost,</a:t>
            </a:r>
            <a:br>
              <a:rPr lang="en-US" sz="115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5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clinical process may hamper</a:t>
            </a:r>
            <a:endParaRPr lang="en-IN" sz="1150" dirty="0">
              <a:solidFill>
                <a:srgbClr val="0070C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19495AEE-133B-1051-B9C7-22E37A235EA9}"/>
              </a:ext>
            </a:extLst>
          </p:cNvPr>
          <p:cNvSpPr/>
          <p:nvPr/>
        </p:nvSpPr>
        <p:spPr>
          <a:xfrm>
            <a:off x="6625625" y="2722969"/>
            <a:ext cx="870550" cy="3806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just"/>
            <a:r>
              <a:rPr lang="en-US" sz="1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Hospitals </a:t>
            </a:r>
          </a:p>
          <a:p>
            <a:pPr algn="just"/>
            <a:r>
              <a:rPr lang="en-US" sz="1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Clinics</a:t>
            </a:r>
            <a:endParaRPr lang="en-IN" sz="1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A7DBDE9E-65ED-CB65-6ECE-B1DFDB1CF5BE}"/>
              </a:ext>
            </a:extLst>
          </p:cNvPr>
          <p:cNvSpPr/>
          <p:nvPr/>
        </p:nvSpPr>
        <p:spPr>
          <a:xfrm>
            <a:off x="7534757" y="2731834"/>
            <a:ext cx="902107" cy="275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Physicians</a:t>
            </a:r>
            <a:endParaRPr lang="en-IN" sz="1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4353" descr="Medical with solid fill">
            <a:extLst>
              <a:ext uri="{FF2B5EF4-FFF2-40B4-BE49-F238E27FC236}">
                <a16:creationId xmlns:a16="http://schemas.microsoft.com/office/drawing/2014/main" xmlns="" id="{F57C899F-B4A4-A288-9867-21D51513D1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609534" y="2101380"/>
            <a:ext cx="729480" cy="729480"/>
          </a:xfrm>
          <a:prstGeom prst="rect">
            <a:avLst/>
          </a:prstGeom>
        </p:spPr>
      </p:pic>
      <p:pic>
        <p:nvPicPr>
          <p:cNvPr id="21" name="Picture 20" descr="Person with stethoscope">
            <a:extLst>
              <a:ext uri="{FF2B5EF4-FFF2-40B4-BE49-F238E27FC236}">
                <a16:creationId xmlns:a16="http://schemas.microsoft.com/office/drawing/2014/main" xmlns="" id="{91C3C951-BB20-BEA0-AD44-B8BE30511A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778" y="2154057"/>
            <a:ext cx="901131" cy="6010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B1791D6-1F47-DC38-B968-E50B48AF310D}"/>
              </a:ext>
            </a:extLst>
          </p:cNvPr>
          <p:cNvSpPr txBox="1"/>
          <p:nvPr/>
        </p:nvSpPr>
        <p:spPr>
          <a:xfrm>
            <a:off x="4419094" y="2794308"/>
            <a:ext cx="400110" cy="16000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error</a:t>
            </a:r>
            <a:endParaRPr lang="en-IN" sz="1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366A3B-D245-374B-E81E-BCBFA6D81E23}"/>
              </a:ext>
            </a:extLst>
          </p:cNvPr>
          <p:cNvSpPr txBox="1"/>
          <p:nvPr/>
        </p:nvSpPr>
        <p:spPr>
          <a:xfrm>
            <a:off x="6092929" y="2794308"/>
            <a:ext cx="400110" cy="16000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error</a:t>
            </a:r>
            <a:endParaRPr lang="en-IN" sz="1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C18149-34CA-3169-CBD1-B222EAE8553F}"/>
              </a:ext>
            </a:extLst>
          </p:cNvPr>
          <p:cNvSpPr txBox="1"/>
          <p:nvPr/>
        </p:nvSpPr>
        <p:spPr>
          <a:xfrm>
            <a:off x="4922526" y="4132533"/>
            <a:ext cx="122109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Tries to tamper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endParaRPr lang="en-IN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07E9C81-605E-3F9C-D4BC-806F936607D7}"/>
              </a:ext>
            </a:extLst>
          </p:cNvPr>
          <p:cNvSpPr txBox="1"/>
          <p:nvPr/>
        </p:nvSpPr>
        <p:spPr>
          <a:xfrm>
            <a:off x="2528659" y="4762179"/>
            <a:ext cx="1571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Patient’s end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1A49179-0FF5-A43D-7E48-EE2BCA885896}"/>
              </a:ext>
            </a:extLst>
          </p:cNvPr>
          <p:cNvSpPr txBox="1"/>
          <p:nvPr/>
        </p:nvSpPr>
        <p:spPr>
          <a:xfrm>
            <a:off x="5098704" y="4774673"/>
            <a:ext cx="886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Hacker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60B9E1D-CF9F-8370-504C-D4FAF696A19D}"/>
              </a:ext>
            </a:extLst>
          </p:cNvPr>
          <p:cNvSpPr txBox="1"/>
          <p:nvPr/>
        </p:nvSpPr>
        <p:spPr>
          <a:xfrm>
            <a:off x="6733531" y="4777721"/>
            <a:ext cx="1576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Authorized user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1">
            <a:extLst>
              <a:ext uri="{FF2B5EF4-FFF2-40B4-BE49-F238E27FC236}">
                <a16:creationId xmlns:a16="http://schemas.microsoft.com/office/drawing/2014/main" xmlns="" id="{EF580FCC-4739-4950-BE65-BE854ABAC8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" t="8524" r="83160" b="32016"/>
          <a:stretch/>
        </p:blipFill>
        <p:spPr bwMode="auto">
          <a:xfrm>
            <a:off x="1852598" y="1964954"/>
            <a:ext cx="1109386" cy="26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">
            <a:extLst>
              <a:ext uri="{FF2B5EF4-FFF2-40B4-BE49-F238E27FC236}">
                <a16:creationId xmlns:a16="http://schemas.microsoft.com/office/drawing/2014/main" xmlns="" id="{41C1CB29-E17B-4A42-F84C-4FFFC3BB01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3" t="41494" r="40626" b="43520"/>
          <a:stretch/>
        </p:blipFill>
        <p:spPr bwMode="auto">
          <a:xfrm>
            <a:off x="5024034" y="3515242"/>
            <a:ext cx="873873" cy="599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8AB9B4DB-3472-EADC-9C89-F5410128C933}"/>
              </a:ext>
            </a:extLst>
          </p:cNvPr>
          <p:cNvSpPr txBox="1"/>
          <p:nvPr/>
        </p:nvSpPr>
        <p:spPr>
          <a:xfrm>
            <a:off x="1432306" y="5382778"/>
            <a:ext cx="722274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﻿Fig. 1. Security issue while storing and transmitting patient's information through cloud server.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AF7D09A3-3F5A-E666-D5B5-1F774B49120A}"/>
              </a:ext>
            </a:extLst>
          </p:cNvPr>
          <p:cNvCxnSpPr>
            <a:cxnSpLocks/>
          </p:cNvCxnSpPr>
          <p:nvPr/>
        </p:nvCxnSpPr>
        <p:spPr>
          <a:xfrm flipV="1">
            <a:off x="3749280" y="2731834"/>
            <a:ext cx="464984" cy="123056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56A770F8-50D0-6C60-CC6D-BF34084403E9}"/>
              </a:ext>
            </a:extLst>
          </p:cNvPr>
          <p:cNvCxnSpPr>
            <a:cxnSpLocks/>
          </p:cNvCxnSpPr>
          <p:nvPr/>
        </p:nvCxnSpPr>
        <p:spPr>
          <a:xfrm>
            <a:off x="4218250" y="2709863"/>
            <a:ext cx="595688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Cloud 32">
            <a:extLst>
              <a:ext uri="{FF2B5EF4-FFF2-40B4-BE49-F238E27FC236}">
                <a16:creationId xmlns:a16="http://schemas.microsoft.com/office/drawing/2014/main" xmlns="" id="{8B0A334D-807F-D5D5-1F13-63FFFACD5911}"/>
              </a:ext>
            </a:extLst>
          </p:cNvPr>
          <p:cNvSpPr/>
          <p:nvPr/>
        </p:nvSpPr>
        <p:spPr>
          <a:xfrm>
            <a:off x="4813938" y="2102063"/>
            <a:ext cx="1294064" cy="1042080"/>
          </a:xfrm>
          <a:prstGeom prst="cloud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en-IN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56A770F8-50D0-6C60-CC6D-BF34084403E9}"/>
              </a:ext>
            </a:extLst>
          </p:cNvPr>
          <p:cNvCxnSpPr>
            <a:cxnSpLocks/>
          </p:cNvCxnSpPr>
          <p:nvPr/>
        </p:nvCxnSpPr>
        <p:spPr>
          <a:xfrm>
            <a:off x="6092929" y="2709863"/>
            <a:ext cx="307153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506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ctangle: Rounded Corners 415">
            <a:extLst>
              <a:ext uri="{FF2B5EF4-FFF2-40B4-BE49-F238E27FC236}">
                <a16:creationId xmlns:a16="http://schemas.microsoft.com/office/drawing/2014/main" xmlns="" id="{C57A1492-DDA0-ACA6-98BB-FE5FB169D046}"/>
              </a:ext>
            </a:extLst>
          </p:cNvPr>
          <p:cNvSpPr/>
          <p:nvPr/>
        </p:nvSpPr>
        <p:spPr>
          <a:xfrm>
            <a:off x="789230" y="1796576"/>
            <a:ext cx="8280920" cy="3187689"/>
          </a:xfrm>
          <a:prstGeom prst="round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896937" y="635680"/>
            <a:ext cx="7772400" cy="1023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750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3200" dirty="0"/>
              <a:t>BLOCK DIAGRAM</a:t>
            </a:r>
          </a:p>
          <a:p>
            <a:r>
              <a:rPr lang="en-US" sz="3200" dirty="0"/>
              <a:t>ENCRYPTION: INSERTION OF SECRET BITS</a:t>
            </a:r>
          </a:p>
          <a:p>
            <a:r>
              <a:rPr lang="en-US" sz="3200" dirty="0"/>
              <a:t>DECRYPTION: EXTRACTION OF SECRET BITS</a:t>
            </a:r>
            <a:endParaRPr lang="en-IN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FE2D71B-C93B-B13B-746F-10C43DE4BC62}"/>
              </a:ext>
            </a:extLst>
          </p:cNvPr>
          <p:cNvSpPr txBox="1"/>
          <p:nvPr/>
        </p:nvSpPr>
        <p:spPr>
          <a:xfrm>
            <a:off x="1475254" y="5149802"/>
            <a:ext cx="6394962" cy="428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﻿Fig. 2.Block diagram of proposed steganography algorithm shown for both data insertion and extraction, mentioning data loss during transmission. 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A6D0CDE-E14D-C830-F127-86A1113CA9D5}"/>
              </a:ext>
            </a:extLst>
          </p:cNvPr>
          <p:cNvSpPr txBox="1"/>
          <p:nvPr/>
        </p:nvSpPr>
        <p:spPr>
          <a:xfrm>
            <a:off x="8012582" y="2772162"/>
            <a:ext cx="234687" cy="123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18000" tIns="0" rIns="18000" bIns="0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I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xmlns="" id="{51855276-8347-AADB-3B3E-D684F7EBCE51}"/>
              </a:ext>
            </a:extLst>
          </p:cNvPr>
          <p:cNvSpPr txBox="1"/>
          <p:nvPr/>
        </p:nvSpPr>
        <p:spPr>
          <a:xfrm>
            <a:off x="8066487" y="3633115"/>
            <a:ext cx="176710" cy="123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18000" tIns="0" rIns="18000" bIns="0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n-I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xmlns="" id="{DC81D36C-409B-B68F-16B7-8F7B9272F30E}"/>
              </a:ext>
            </a:extLst>
          </p:cNvPr>
          <p:cNvSpPr txBox="1"/>
          <p:nvPr/>
        </p:nvSpPr>
        <p:spPr>
          <a:xfrm>
            <a:off x="5991286" y="3531694"/>
            <a:ext cx="19930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18000" tIns="0" rIns="18000" bIns="0" rtlCol="0">
            <a:spAutoFit/>
          </a:bodyPr>
          <a:lstStyle>
            <a:defPPr>
              <a:defRPr lang="en-US"/>
            </a:defPPr>
            <a:lvl1pPr>
              <a:defRPr sz="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Yes</a:t>
            </a:r>
            <a:endParaRPr lang="en-IN" dirty="0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xmlns="" id="{001A15EE-EE01-3351-53A7-BE002E10F490}"/>
              </a:ext>
            </a:extLst>
          </p:cNvPr>
          <p:cNvSpPr txBox="1"/>
          <p:nvPr/>
        </p:nvSpPr>
        <p:spPr>
          <a:xfrm>
            <a:off x="6251618" y="3197153"/>
            <a:ext cx="1640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18000" tIns="0" rIns="18000" bIns="0" rtlCol="0">
            <a:spAutoFit/>
          </a:bodyPr>
          <a:lstStyle>
            <a:defPPr>
              <a:defRPr lang="en-US"/>
            </a:defPPr>
            <a:lvl1pPr>
              <a:defRPr sz="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No</a:t>
            </a:r>
            <a:endParaRPr lang="en-IN" dirty="0"/>
          </a:p>
        </p:txBody>
      </p:sp>
      <p:cxnSp>
        <p:nvCxnSpPr>
          <p:cNvPr id="293" name="Straight Arrow Connector 15712">
            <a:extLst>
              <a:ext uri="{FF2B5EF4-FFF2-40B4-BE49-F238E27FC236}">
                <a16:creationId xmlns:a16="http://schemas.microsoft.com/office/drawing/2014/main" xmlns="" id="{49E1F526-CB49-E7AD-375F-583D303EAC39}"/>
              </a:ext>
            </a:extLst>
          </p:cNvPr>
          <p:cNvCxnSpPr>
            <a:cxnSpLocks/>
            <a:stCxn id="298" idx="3"/>
          </p:cNvCxnSpPr>
          <p:nvPr/>
        </p:nvCxnSpPr>
        <p:spPr>
          <a:xfrm>
            <a:off x="4340513" y="2825714"/>
            <a:ext cx="471866" cy="148973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xmlns="" id="{CEB98368-EC00-5649-B5CE-031D1FB1B19D}"/>
              </a:ext>
            </a:extLst>
          </p:cNvPr>
          <p:cNvCxnSpPr>
            <a:cxnSpLocks/>
            <a:stCxn id="391" idx="1"/>
          </p:cNvCxnSpPr>
          <p:nvPr/>
        </p:nvCxnSpPr>
        <p:spPr>
          <a:xfrm flipH="1" flipV="1">
            <a:off x="4214078" y="4467763"/>
            <a:ext cx="1366117" cy="5733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5" name="Rectangle: Rounded Corners 3">
            <a:extLst>
              <a:ext uri="{FF2B5EF4-FFF2-40B4-BE49-F238E27FC236}">
                <a16:creationId xmlns:a16="http://schemas.microsoft.com/office/drawing/2014/main" xmlns="" id="{F2FDC253-5643-1583-6B75-C2F3599AE9E1}"/>
              </a:ext>
            </a:extLst>
          </p:cNvPr>
          <p:cNvSpPr/>
          <p:nvPr/>
        </p:nvSpPr>
        <p:spPr>
          <a:xfrm>
            <a:off x="1137517" y="2408397"/>
            <a:ext cx="169753" cy="52936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IN" sz="9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Bio-signal</a:t>
            </a:r>
          </a:p>
        </p:txBody>
      </p:sp>
      <p:sp>
        <p:nvSpPr>
          <p:cNvPr id="297" name="Rectangle: Rounded Corners 4">
            <a:extLst>
              <a:ext uri="{FF2B5EF4-FFF2-40B4-BE49-F238E27FC236}">
                <a16:creationId xmlns:a16="http://schemas.microsoft.com/office/drawing/2014/main" xmlns="" id="{19E63480-3F35-FDBF-17C2-AE3FBC58752F}"/>
              </a:ext>
            </a:extLst>
          </p:cNvPr>
          <p:cNvSpPr/>
          <p:nvPr/>
        </p:nvSpPr>
        <p:spPr>
          <a:xfrm>
            <a:off x="1138881" y="2997843"/>
            <a:ext cx="149696" cy="48868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IN" sz="9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Secret-bit</a:t>
            </a:r>
          </a:p>
        </p:txBody>
      </p:sp>
      <p:sp>
        <p:nvSpPr>
          <p:cNvPr id="298" name="Rectangle: Rounded Corners 5">
            <a:extLst>
              <a:ext uri="{FF2B5EF4-FFF2-40B4-BE49-F238E27FC236}">
                <a16:creationId xmlns:a16="http://schemas.microsoft.com/office/drawing/2014/main" xmlns="" id="{53B3ED46-AF26-5A71-E3F3-0C2937079793}"/>
              </a:ext>
            </a:extLst>
          </p:cNvPr>
          <p:cNvSpPr/>
          <p:nvPr/>
        </p:nvSpPr>
        <p:spPr>
          <a:xfrm>
            <a:off x="3844553" y="2723514"/>
            <a:ext cx="495960" cy="20440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IN" sz="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Passkey</a:t>
            </a:r>
          </a:p>
        </p:txBody>
      </p:sp>
      <p:sp>
        <p:nvSpPr>
          <p:cNvPr id="299" name="Rectangle: Rounded Corners 6">
            <a:extLst>
              <a:ext uri="{FF2B5EF4-FFF2-40B4-BE49-F238E27FC236}">
                <a16:creationId xmlns:a16="http://schemas.microsoft.com/office/drawing/2014/main" xmlns="" id="{B64722D2-30AE-5071-7E01-6E5F4717388A}"/>
              </a:ext>
            </a:extLst>
          </p:cNvPr>
          <p:cNvSpPr/>
          <p:nvPr/>
        </p:nvSpPr>
        <p:spPr>
          <a:xfrm>
            <a:off x="3743458" y="3546038"/>
            <a:ext cx="615582" cy="20440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IN" sz="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Stego-data</a:t>
            </a:r>
          </a:p>
        </p:txBody>
      </p:sp>
      <p:sp>
        <p:nvSpPr>
          <p:cNvPr id="300" name="Rectangle: Rounded Corners 8">
            <a:extLst>
              <a:ext uri="{FF2B5EF4-FFF2-40B4-BE49-F238E27FC236}">
                <a16:creationId xmlns:a16="http://schemas.microsoft.com/office/drawing/2014/main" xmlns="" id="{7C4D739E-A34A-E74F-42E2-4CD9DD7B9A3D}"/>
              </a:ext>
            </a:extLst>
          </p:cNvPr>
          <p:cNvSpPr/>
          <p:nvPr/>
        </p:nvSpPr>
        <p:spPr>
          <a:xfrm>
            <a:off x="3820921" y="4390727"/>
            <a:ext cx="523922" cy="17484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IN" sz="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</a:p>
        </p:txBody>
      </p:sp>
      <p:sp>
        <p:nvSpPr>
          <p:cNvPr id="301" name="Rectangle: Rounded Corners 9">
            <a:extLst>
              <a:ext uri="{FF2B5EF4-FFF2-40B4-BE49-F238E27FC236}">
                <a16:creationId xmlns:a16="http://schemas.microsoft.com/office/drawing/2014/main" xmlns="" id="{93F1BFEE-88FD-CB96-B4C5-EC661B4205D1}"/>
              </a:ext>
            </a:extLst>
          </p:cNvPr>
          <p:cNvSpPr/>
          <p:nvPr/>
        </p:nvSpPr>
        <p:spPr>
          <a:xfrm>
            <a:off x="6769353" y="2176258"/>
            <a:ext cx="1052896" cy="20317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IN" sz="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Reconstructed blocks</a:t>
            </a:r>
          </a:p>
        </p:txBody>
      </p:sp>
      <p:sp>
        <p:nvSpPr>
          <p:cNvPr id="302" name="Rectangle: Rounded Corners 13">
            <a:extLst>
              <a:ext uri="{FF2B5EF4-FFF2-40B4-BE49-F238E27FC236}">
                <a16:creationId xmlns:a16="http://schemas.microsoft.com/office/drawing/2014/main" xmlns="" id="{47904643-2DE1-1562-0208-EA777AEEB6E6}"/>
              </a:ext>
            </a:extLst>
          </p:cNvPr>
          <p:cNvSpPr/>
          <p:nvPr/>
        </p:nvSpPr>
        <p:spPr>
          <a:xfrm>
            <a:off x="7568944" y="2633399"/>
            <a:ext cx="176713" cy="129289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IN" sz="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Reconstructed Bio-signal</a:t>
            </a: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xmlns="" id="{2474EFDC-5FDF-A78E-9AA5-C1118C965BE6}"/>
              </a:ext>
            </a:extLst>
          </p:cNvPr>
          <p:cNvSpPr/>
          <p:nvPr/>
        </p:nvSpPr>
        <p:spPr>
          <a:xfrm>
            <a:off x="1451084" y="3180337"/>
            <a:ext cx="212692" cy="147759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</a:t>
            </a:r>
            <a:r>
              <a:rPr lang="en-IN" sz="8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xmlns="" id="{44095DD3-88B9-2F82-6A0D-A5513F124A23}"/>
              </a:ext>
            </a:extLst>
          </p:cNvPr>
          <p:cNvSpPr/>
          <p:nvPr/>
        </p:nvSpPr>
        <p:spPr>
          <a:xfrm>
            <a:off x="2635031" y="3353747"/>
            <a:ext cx="212692" cy="147759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B`</a:t>
            </a:r>
            <a:r>
              <a:rPr lang="en-IN" sz="80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sz="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xmlns="" id="{C54C4571-B5C3-22F5-56DB-8EF368BA78DB}"/>
              </a:ext>
            </a:extLst>
          </p:cNvPr>
          <p:cNvSpPr/>
          <p:nvPr/>
        </p:nvSpPr>
        <p:spPr>
          <a:xfrm>
            <a:off x="2915448" y="3353747"/>
            <a:ext cx="212692" cy="147759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B`</a:t>
            </a:r>
            <a:r>
              <a:rPr lang="en-IN" sz="80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N" sz="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xmlns="" id="{58D9BD1F-DCB8-DA78-4382-F59574CE99FB}"/>
              </a:ext>
            </a:extLst>
          </p:cNvPr>
          <p:cNvSpPr/>
          <p:nvPr/>
        </p:nvSpPr>
        <p:spPr>
          <a:xfrm>
            <a:off x="3195866" y="3353747"/>
            <a:ext cx="212692" cy="147759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B`</a:t>
            </a:r>
            <a:r>
              <a:rPr lang="en-IN" sz="80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IN" sz="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xmlns="" id="{27DF8B82-6E37-2B36-08AA-86BDB57DC0B9}"/>
              </a:ext>
            </a:extLst>
          </p:cNvPr>
          <p:cNvSpPr/>
          <p:nvPr/>
        </p:nvSpPr>
        <p:spPr>
          <a:xfrm>
            <a:off x="3476283" y="3353747"/>
            <a:ext cx="212692" cy="147759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B`</a:t>
            </a:r>
            <a:r>
              <a:rPr lang="en-IN" sz="80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N" sz="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1" name="Rectangle 15360">
            <a:extLst>
              <a:ext uri="{FF2B5EF4-FFF2-40B4-BE49-F238E27FC236}">
                <a16:creationId xmlns:a16="http://schemas.microsoft.com/office/drawing/2014/main" xmlns="" id="{AC84634B-F16D-1779-F9A6-F940866AD593}"/>
              </a:ext>
            </a:extLst>
          </p:cNvPr>
          <p:cNvSpPr/>
          <p:nvPr/>
        </p:nvSpPr>
        <p:spPr>
          <a:xfrm>
            <a:off x="2393098" y="4400577"/>
            <a:ext cx="367095" cy="162535"/>
          </a:xfrm>
          <a:custGeom>
            <a:avLst/>
            <a:gdLst>
              <a:gd name="connsiteX0" fmla="*/ 0 w 481015"/>
              <a:gd name="connsiteY0" fmla="*/ 0 h 151208"/>
              <a:gd name="connsiteX1" fmla="*/ 481015 w 481015"/>
              <a:gd name="connsiteY1" fmla="*/ 0 h 151208"/>
              <a:gd name="connsiteX2" fmla="*/ 481015 w 481015"/>
              <a:gd name="connsiteY2" fmla="*/ 151208 h 151208"/>
              <a:gd name="connsiteX3" fmla="*/ 0 w 481015"/>
              <a:gd name="connsiteY3" fmla="*/ 151208 h 151208"/>
              <a:gd name="connsiteX4" fmla="*/ 0 w 481015"/>
              <a:gd name="connsiteY4" fmla="*/ 0 h 151208"/>
              <a:gd name="connsiteX0" fmla="*/ 0 w 481015"/>
              <a:gd name="connsiteY0" fmla="*/ 1786 h 152994"/>
              <a:gd name="connsiteX1" fmla="*/ 201219 w 481015"/>
              <a:gd name="connsiteY1" fmla="*/ 0 h 152994"/>
              <a:gd name="connsiteX2" fmla="*/ 481015 w 481015"/>
              <a:gd name="connsiteY2" fmla="*/ 1786 h 152994"/>
              <a:gd name="connsiteX3" fmla="*/ 481015 w 481015"/>
              <a:gd name="connsiteY3" fmla="*/ 152994 h 152994"/>
              <a:gd name="connsiteX4" fmla="*/ 0 w 481015"/>
              <a:gd name="connsiteY4" fmla="*/ 152994 h 152994"/>
              <a:gd name="connsiteX5" fmla="*/ 0 w 481015"/>
              <a:gd name="connsiteY5" fmla="*/ 1786 h 152994"/>
              <a:gd name="connsiteX0" fmla="*/ 0 w 481015"/>
              <a:gd name="connsiteY0" fmla="*/ 1786 h 152994"/>
              <a:gd name="connsiteX1" fmla="*/ 201219 w 481015"/>
              <a:gd name="connsiteY1" fmla="*/ 0 h 152994"/>
              <a:gd name="connsiteX2" fmla="*/ 481015 w 481015"/>
              <a:gd name="connsiteY2" fmla="*/ 1786 h 152994"/>
              <a:gd name="connsiteX3" fmla="*/ 481015 w 481015"/>
              <a:gd name="connsiteY3" fmla="*/ 152994 h 152994"/>
              <a:gd name="connsiteX4" fmla="*/ 0 w 481015"/>
              <a:gd name="connsiteY4" fmla="*/ 152994 h 152994"/>
              <a:gd name="connsiteX5" fmla="*/ 0 w 481015"/>
              <a:gd name="connsiteY5" fmla="*/ 1786 h 152994"/>
              <a:gd name="connsiteX0" fmla="*/ 0 w 481015"/>
              <a:gd name="connsiteY0" fmla="*/ 1786 h 152994"/>
              <a:gd name="connsiteX1" fmla="*/ 201219 w 481015"/>
              <a:gd name="connsiteY1" fmla="*/ 0 h 152994"/>
              <a:gd name="connsiteX2" fmla="*/ 275038 w 481015"/>
              <a:gd name="connsiteY2" fmla="*/ 0 h 152994"/>
              <a:gd name="connsiteX3" fmla="*/ 481015 w 481015"/>
              <a:gd name="connsiteY3" fmla="*/ 1786 h 152994"/>
              <a:gd name="connsiteX4" fmla="*/ 481015 w 481015"/>
              <a:gd name="connsiteY4" fmla="*/ 152994 h 152994"/>
              <a:gd name="connsiteX5" fmla="*/ 0 w 481015"/>
              <a:gd name="connsiteY5" fmla="*/ 152994 h 152994"/>
              <a:gd name="connsiteX6" fmla="*/ 0 w 481015"/>
              <a:gd name="connsiteY6" fmla="*/ 1786 h 152994"/>
              <a:gd name="connsiteX0" fmla="*/ 0 w 481015"/>
              <a:gd name="connsiteY0" fmla="*/ 1786 h 152994"/>
              <a:gd name="connsiteX1" fmla="*/ 129782 w 481015"/>
              <a:gd name="connsiteY1" fmla="*/ 0 h 152994"/>
              <a:gd name="connsiteX2" fmla="*/ 201219 w 481015"/>
              <a:gd name="connsiteY2" fmla="*/ 0 h 152994"/>
              <a:gd name="connsiteX3" fmla="*/ 275038 w 481015"/>
              <a:gd name="connsiteY3" fmla="*/ 0 h 152994"/>
              <a:gd name="connsiteX4" fmla="*/ 481015 w 481015"/>
              <a:gd name="connsiteY4" fmla="*/ 1786 h 152994"/>
              <a:gd name="connsiteX5" fmla="*/ 481015 w 481015"/>
              <a:gd name="connsiteY5" fmla="*/ 152994 h 152994"/>
              <a:gd name="connsiteX6" fmla="*/ 0 w 481015"/>
              <a:gd name="connsiteY6" fmla="*/ 152994 h 152994"/>
              <a:gd name="connsiteX7" fmla="*/ 0 w 481015"/>
              <a:gd name="connsiteY7" fmla="*/ 1786 h 152994"/>
              <a:gd name="connsiteX0" fmla="*/ 0 w 481015"/>
              <a:gd name="connsiteY0" fmla="*/ 1786 h 152994"/>
              <a:gd name="connsiteX1" fmla="*/ 129782 w 481015"/>
              <a:gd name="connsiteY1" fmla="*/ 0 h 152994"/>
              <a:gd name="connsiteX2" fmla="*/ 201219 w 481015"/>
              <a:gd name="connsiteY2" fmla="*/ 0 h 152994"/>
              <a:gd name="connsiteX3" fmla="*/ 275038 w 481015"/>
              <a:gd name="connsiteY3" fmla="*/ 0 h 152994"/>
              <a:gd name="connsiteX4" fmla="*/ 353619 w 481015"/>
              <a:gd name="connsiteY4" fmla="*/ 0 h 152994"/>
              <a:gd name="connsiteX5" fmla="*/ 481015 w 481015"/>
              <a:gd name="connsiteY5" fmla="*/ 1786 h 152994"/>
              <a:gd name="connsiteX6" fmla="*/ 481015 w 481015"/>
              <a:gd name="connsiteY6" fmla="*/ 152994 h 152994"/>
              <a:gd name="connsiteX7" fmla="*/ 0 w 481015"/>
              <a:gd name="connsiteY7" fmla="*/ 152994 h 152994"/>
              <a:gd name="connsiteX8" fmla="*/ 0 w 481015"/>
              <a:gd name="connsiteY8" fmla="*/ 1786 h 152994"/>
              <a:gd name="connsiteX0" fmla="*/ 0 w 481015"/>
              <a:gd name="connsiteY0" fmla="*/ 1786 h 152994"/>
              <a:gd name="connsiteX1" fmla="*/ 65488 w 481015"/>
              <a:gd name="connsiteY1" fmla="*/ 2381 h 152994"/>
              <a:gd name="connsiteX2" fmla="*/ 129782 w 481015"/>
              <a:gd name="connsiteY2" fmla="*/ 0 h 152994"/>
              <a:gd name="connsiteX3" fmla="*/ 201219 w 481015"/>
              <a:gd name="connsiteY3" fmla="*/ 0 h 152994"/>
              <a:gd name="connsiteX4" fmla="*/ 275038 w 481015"/>
              <a:gd name="connsiteY4" fmla="*/ 0 h 152994"/>
              <a:gd name="connsiteX5" fmla="*/ 353619 w 481015"/>
              <a:gd name="connsiteY5" fmla="*/ 0 h 152994"/>
              <a:gd name="connsiteX6" fmla="*/ 481015 w 481015"/>
              <a:gd name="connsiteY6" fmla="*/ 1786 h 152994"/>
              <a:gd name="connsiteX7" fmla="*/ 481015 w 481015"/>
              <a:gd name="connsiteY7" fmla="*/ 152994 h 152994"/>
              <a:gd name="connsiteX8" fmla="*/ 0 w 481015"/>
              <a:gd name="connsiteY8" fmla="*/ 152994 h 152994"/>
              <a:gd name="connsiteX9" fmla="*/ 0 w 481015"/>
              <a:gd name="connsiteY9" fmla="*/ 1786 h 152994"/>
              <a:gd name="connsiteX0" fmla="*/ 0 w 481015"/>
              <a:gd name="connsiteY0" fmla="*/ 1786 h 152994"/>
              <a:gd name="connsiteX1" fmla="*/ 65488 w 481015"/>
              <a:gd name="connsiteY1" fmla="*/ 2381 h 152994"/>
              <a:gd name="connsiteX2" fmla="*/ 129782 w 481015"/>
              <a:gd name="connsiteY2" fmla="*/ 0 h 152994"/>
              <a:gd name="connsiteX3" fmla="*/ 201219 w 481015"/>
              <a:gd name="connsiteY3" fmla="*/ 0 h 152994"/>
              <a:gd name="connsiteX4" fmla="*/ 275038 w 481015"/>
              <a:gd name="connsiteY4" fmla="*/ 0 h 152994"/>
              <a:gd name="connsiteX5" fmla="*/ 353619 w 481015"/>
              <a:gd name="connsiteY5" fmla="*/ 0 h 152994"/>
              <a:gd name="connsiteX6" fmla="*/ 408388 w 481015"/>
              <a:gd name="connsiteY6" fmla="*/ 0 h 152994"/>
              <a:gd name="connsiteX7" fmla="*/ 481015 w 481015"/>
              <a:gd name="connsiteY7" fmla="*/ 1786 h 152994"/>
              <a:gd name="connsiteX8" fmla="*/ 481015 w 481015"/>
              <a:gd name="connsiteY8" fmla="*/ 152994 h 152994"/>
              <a:gd name="connsiteX9" fmla="*/ 0 w 481015"/>
              <a:gd name="connsiteY9" fmla="*/ 152994 h 152994"/>
              <a:gd name="connsiteX10" fmla="*/ 0 w 481015"/>
              <a:gd name="connsiteY10" fmla="*/ 1786 h 1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1015" h="152994">
                <a:moveTo>
                  <a:pt x="0" y="1786"/>
                </a:moveTo>
                <a:lnTo>
                  <a:pt x="65488" y="2381"/>
                </a:lnTo>
                <a:lnTo>
                  <a:pt x="129782" y="0"/>
                </a:lnTo>
                <a:lnTo>
                  <a:pt x="201219" y="0"/>
                </a:lnTo>
                <a:lnTo>
                  <a:pt x="275038" y="0"/>
                </a:lnTo>
                <a:lnTo>
                  <a:pt x="353619" y="0"/>
                </a:lnTo>
                <a:lnTo>
                  <a:pt x="408388" y="0"/>
                </a:lnTo>
                <a:lnTo>
                  <a:pt x="481015" y="1786"/>
                </a:lnTo>
                <a:lnTo>
                  <a:pt x="481015" y="152994"/>
                </a:lnTo>
                <a:lnTo>
                  <a:pt x="0" y="152994"/>
                </a:lnTo>
                <a:lnTo>
                  <a:pt x="0" y="1786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xmlns="" id="{C367F75C-14A4-7352-EF43-86CA044EBCCE}"/>
              </a:ext>
            </a:extLst>
          </p:cNvPr>
          <p:cNvSpPr/>
          <p:nvPr/>
        </p:nvSpPr>
        <p:spPr>
          <a:xfrm>
            <a:off x="4812380" y="3323983"/>
            <a:ext cx="149672" cy="147759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B`</a:t>
            </a:r>
            <a:r>
              <a:rPr lang="en-IN" sz="8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xmlns="" id="{C1971699-5DB0-82EA-DBCA-AE033EF27FCA}"/>
              </a:ext>
            </a:extLst>
          </p:cNvPr>
          <p:cNvSpPr/>
          <p:nvPr/>
        </p:nvSpPr>
        <p:spPr>
          <a:xfrm>
            <a:off x="5000974" y="3323983"/>
            <a:ext cx="149672" cy="147759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B`</a:t>
            </a:r>
            <a:r>
              <a:rPr lang="en-IN" sz="80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N" sz="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xmlns="" id="{BD4F1DA5-DBE9-A61A-450D-45F33F6B14A1}"/>
              </a:ext>
            </a:extLst>
          </p:cNvPr>
          <p:cNvSpPr/>
          <p:nvPr/>
        </p:nvSpPr>
        <p:spPr>
          <a:xfrm>
            <a:off x="5189569" y="3323983"/>
            <a:ext cx="149672" cy="147759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xmlns="" id="{E66C32C7-CF40-13F0-3A0F-B29C29EE4AF9}"/>
              </a:ext>
            </a:extLst>
          </p:cNvPr>
          <p:cNvSpPr/>
          <p:nvPr/>
        </p:nvSpPr>
        <p:spPr>
          <a:xfrm>
            <a:off x="5378000" y="3323983"/>
            <a:ext cx="149672" cy="147759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B`</a:t>
            </a:r>
            <a:r>
              <a:rPr lang="en-IN" sz="80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N" sz="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" name="Rectangle 15380">
            <a:extLst>
              <a:ext uri="{FF2B5EF4-FFF2-40B4-BE49-F238E27FC236}">
                <a16:creationId xmlns:a16="http://schemas.microsoft.com/office/drawing/2014/main" xmlns="" id="{BA0ED97D-FC16-89FF-1964-E4B616C693CB}"/>
              </a:ext>
            </a:extLst>
          </p:cNvPr>
          <p:cNvSpPr/>
          <p:nvPr/>
        </p:nvSpPr>
        <p:spPr>
          <a:xfrm>
            <a:off x="4802277" y="2780650"/>
            <a:ext cx="821883" cy="354622"/>
          </a:xfrm>
          <a:custGeom>
            <a:avLst/>
            <a:gdLst>
              <a:gd name="connsiteX0" fmla="*/ 0 w 993774"/>
              <a:gd name="connsiteY0" fmla="*/ 0 h 339724"/>
              <a:gd name="connsiteX1" fmla="*/ 993774 w 993774"/>
              <a:gd name="connsiteY1" fmla="*/ 0 h 339724"/>
              <a:gd name="connsiteX2" fmla="*/ 993774 w 993774"/>
              <a:gd name="connsiteY2" fmla="*/ 339724 h 339724"/>
              <a:gd name="connsiteX3" fmla="*/ 0 w 993774"/>
              <a:gd name="connsiteY3" fmla="*/ 339724 h 339724"/>
              <a:gd name="connsiteX4" fmla="*/ 0 w 993774"/>
              <a:gd name="connsiteY4" fmla="*/ 0 h 339724"/>
              <a:gd name="connsiteX0" fmla="*/ 0 w 993774"/>
              <a:gd name="connsiteY0" fmla="*/ 3176 h 342900"/>
              <a:gd name="connsiteX1" fmla="*/ 828674 w 993774"/>
              <a:gd name="connsiteY1" fmla="*/ 0 h 342900"/>
              <a:gd name="connsiteX2" fmla="*/ 993774 w 993774"/>
              <a:gd name="connsiteY2" fmla="*/ 3176 h 342900"/>
              <a:gd name="connsiteX3" fmla="*/ 993774 w 993774"/>
              <a:gd name="connsiteY3" fmla="*/ 342900 h 342900"/>
              <a:gd name="connsiteX4" fmla="*/ 0 w 993774"/>
              <a:gd name="connsiteY4" fmla="*/ 342900 h 342900"/>
              <a:gd name="connsiteX5" fmla="*/ 0 w 993774"/>
              <a:gd name="connsiteY5" fmla="*/ 3176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3774" h="342900">
                <a:moveTo>
                  <a:pt x="0" y="3176"/>
                </a:moveTo>
                <a:lnTo>
                  <a:pt x="828674" y="0"/>
                </a:lnTo>
                <a:lnTo>
                  <a:pt x="993774" y="3176"/>
                </a:lnTo>
                <a:lnTo>
                  <a:pt x="993774" y="342900"/>
                </a:lnTo>
                <a:lnTo>
                  <a:pt x="0" y="342900"/>
                </a:lnTo>
                <a:lnTo>
                  <a:pt x="0" y="3176"/>
                </a:lnTo>
                <a:close/>
              </a:path>
            </a:pathLst>
          </a:cu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Secret bit extraction in Hermite space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xmlns="" id="{525D67CA-E943-4ED7-DA44-D4335B505D7D}"/>
              </a:ext>
            </a:extLst>
          </p:cNvPr>
          <p:cNvSpPr/>
          <p:nvPr/>
        </p:nvSpPr>
        <p:spPr>
          <a:xfrm>
            <a:off x="6982538" y="3239430"/>
            <a:ext cx="463459" cy="31686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Su-LSTM</a:t>
            </a:r>
            <a:endParaRPr lang="en-IN"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xmlns="" id="{D2985320-FF67-956C-4D26-37C2E93558D3}"/>
              </a:ext>
            </a:extLst>
          </p:cNvPr>
          <p:cNvSpPr/>
          <p:nvPr/>
        </p:nvSpPr>
        <p:spPr>
          <a:xfrm>
            <a:off x="6158103" y="2835098"/>
            <a:ext cx="583739" cy="328353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HO-Based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estimation</a:t>
            </a:r>
            <a:endParaRPr lang="en-IN"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5" name="Rectangle 15384">
            <a:extLst>
              <a:ext uri="{FF2B5EF4-FFF2-40B4-BE49-F238E27FC236}">
                <a16:creationId xmlns:a16="http://schemas.microsoft.com/office/drawing/2014/main" xmlns="" id="{4DA7C4D1-1EBD-9505-9349-3B45081672FB}"/>
              </a:ext>
            </a:extLst>
          </p:cNvPr>
          <p:cNvSpPr/>
          <p:nvPr/>
        </p:nvSpPr>
        <p:spPr>
          <a:xfrm>
            <a:off x="2710851" y="2671799"/>
            <a:ext cx="929709" cy="329994"/>
          </a:xfrm>
          <a:custGeom>
            <a:avLst/>
            <a:gdLst>
              <a:gd name="connsiteX0" fmla="*/ 0 w 1124151"/>
              <a:gd name="connsiteY0" fmla="*/ 0 h 317500"/>
              <a:gd name="connsiteX1" fmla="*/ 1124151 w 1124151"/>
              <a:gd name="connsiteY1" fmla="*/ 0 h 317500"/>
              <a:gd name="connsiteX2" fmla="*/ 1124151 w 1124151"/>
              <a:gd name="connsiteY2" fmla="*/ 317500 h 317500"/>
              <a:gd name="connsiteX3" fmla="*/ 0 w 1124151"/>
              <a:gd name="connsiteY3" fmla="*/ 317500 h 317500"/>
              <a:gd name="connsiteX4" fmla="*/ 0 w 1124151"/>
              <a:gd name="connsiteY4" fmla="*/ 0 h 317500"/>
              <a:gd name="connsiteX0" fmla="*/ 0 w 1124151"/>
              <a:gd name="connsiteY0" fmla="*/ 0 h 317500"/>
              <a:gd name="connsiteX1" fmla="*/ 127399 w 1124151"/>
              <a:gd name="connsiteY1" fmla="*/ 794 h 317500"/>
              <a:gd name="connsiteX2" fmla="*/ 1124151 w 1124151"/>
              <a:gd name="connsiteY2" fmla="*/ 0 h 317500"/>
              <a:gd name="connsiteX3" fmla="*/ 1124151 w 1124151"/>
              <a:gd name="connsiteY3" fmla="*/ 317500 h 317500"/>
              <a:gd name="connsiteX4" fmla="*/ 0 w 1124151"/>
              <a:gd name="connsiteY4" fmla="*/ 317500 h 317500"/>
              <a:gd name="connsiteX5" fmla="*/ 0 w 1124151"/>
              <a:gd name="connsiteY5" fmla="*/ 0 h 317500"/>
              <a:gd name="connsiteX0" fmla="*/ 0 w 1124151"/>
              <a:gd name="connsiteY0" fmla="*/ 0 h 317500"/>
              <a:gd name="connsiteX1" fmla="*/ 127399 w 1124151"/>
              <a:gd name="connsiteY1" fmla="*/ 794 h 317500"/>
              <a:gd name="connsiteX2" fmla="*/ 270274 w 1124151"/>
              <a:gd name="connsiteY2" fmla="*/ 794 h 317500"/>
              <a:gd name="connsiteX3" fmla="*/ 1124151 w 1124151"/>
              <a:gd name="connsiteY3" fmla="*/ 0 h 317500"/>
              <a:gd name="connsiteX4" fmla="*/ 1124151 w 1124151"/>
              <a:gd name="connsiteY4" fmla="*/ 317500 h 317500"/>
              <a:gd name="connsiteX5" fmla="*/ 0 w 1124151"/>
              <a:gd name="connsiteY5" fmla="*/ 317500 h 317500"/>
              <a:gd name="connsiteX6" fmla="*/ 0 w 1124151"/>
              <a:gd name="connsiteY6" fmla="*/ 0 h 317500"/>
              <a:gd name="connsiteX0" fmla="*/ 0 w 1124151"/>
              <a:gd name="connsiteY0" fmla="*/ 0 h 317500"/>
              <a:gd name="connsiteX1" fmla="*/ 127399 w 1124151"/>
              <a:gd name="connsiteY1" fmla="*/ 794 h 317500"/>
              <a:gd name="connsiteX2" fmla="*/ 270274 w 1124151"/>
              <a:gd name="connsiteY2" fmla="*/ 794 h 317500"/>
              <a:gd name="connsiteX3" fmla="*/ 417912 w 1124151"/>
              <a:gd name="connsiteY3" fmla="*/ 794 h 317500"/>
              <a:gd name="connsiteX4" fmla="*/ 1124151 w 1124151"/>
              <a:gd name="connsiteY4" fmla="*/ 0 h 317500"/>
              <a:gd name="connsiteX5" fmla="*/ 1124151 w 1124151"/>
              <a:gd name="connsiteY5" fmla="*/ 317500 h 317500"/>
              <a:gd name="connsiteX6" fmla="*/ 0 w 1124151"/>
              <a:gd name="connsiteY6" fmla="*/ 317500 h 317500"/>
              <a:gd name="connsiteX7" fmla="*/ 0 w 1124151"/>
              <a:gd name="connsiteY7" fmla="*/ 0 h 317500"/>
              <a:gd name="connsiteX0" fmla="*/ 0 w 1124151"/>
              <a:gd name="connsiteY0" fmla="*/ 1587 h 319087"/>
              <a:gd name="connsiteX1" fmla="*/ 127399 w 1124151"/>
              <a:gd name="connsiteY1" fmla="*/ 2381 h 319087"/>
              <a:gd name="connsiteX2" fmla="*/ 270274 w 1124151"/>
              <a:gd name="connsiteY2" fmla="*/ 2381 h 319087"/>
              <a:gd name="connsiteX3" fmla="*/ 417912 w 1124151"/>
              <a:gd name="connsiteY3" fmla="*/ 2381 h 319087"/>
              <a:gd name="connsiteX4" fmla="*/ 548881 w 1124151"/>
              <a:gd name="connsiteY4" fmla="*/ 0 h 319087"/>
              <a:gd name="connsiteX5" fmla="*/ 1124151 w 1124151"/>
              <a:gd name="connsiteY5" fmla="*/ 1587 h 319087"/>
              <a:gd name="connsiteX6" fmla="*/ 1124151 w 1124151"/>
              <a:gd name="connsiteY6" fmla="*/ 319087 h 319087"/>
              <a:gd name="connsiteX7" fmla="*/ 0 w 1124151"/>
              <a:gd name="connsiteY7" fmla="*/ 319087 h 319087"/>
              <a:gd name="connsiteX8" fmla="*/ 0 w 1124151"/>
              <a:gd name="connsiteY8" fmla="*/ 1587 h 319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4151" h="319087">
                <a:moveTo>
                  <a:pt x="0" y="1587"/>
                </a:moveTo>
                <a:lnTo>
                  <a:pt x="127399" y="2381"/>
                </a:lnTo>
                <a:lnTo>
                  <a:pt x="270274" y="2381"/>
                </a:lnTo>
                <a:lnTo>
                  <a:pt x="417912" y="2381"/>
                </a:lnTo>
                <a:lnTo>
                  <a:pt x="548881" y="0"/>
                </a:lnTo>
                <a:lnTo>
                  <a:pt x="1124151" y="1587"/>
                </a:lnTo>
                <a:lnTo>
                  <a:pt x="1124151" y="319087"/>
                </a:lnTo>
                <a:lnTo>
                  <a:pt x="0" y="319087"/>
                </a:lnTo>
                <a:lnTo>
                  <a:pt x="0" y="1587"/>
                </a:lnTo>
                <a:close/>
              </a:path>
            </a:pathLst>
          </a:cu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Secret bit insertion in Hermite space</a:t>
            </a: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xmlns="" id="{258F912A-A378-4093-4976-0537F003DE7B}"/>
              </a:ext>
            </a:extLst>
          </p:cNvPr>
          <p:cNvSpPr/>
          <p:nvPr/>
        </p:nvSpPr>
        <p:spPr>
          <a:xfrm>
            <a:off x="1457041" y="3938870"/>
            <a:ext cx="1322940" cy="290451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 function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xmlns="" id="{BE2BABD4-0DAA-84A2-0E89-9276AA6853B4}"/>
              </a:ext>
            </a:extLst>
          </p:cNvPr>
          <p:cNvSpPr/>
          <p:nvPr/>
        </p:nvSpPr>
        <p:spPr>
          <a:xfrm>
            <a:off x="1451084" y="2599561"/>
            <a:ext cx="212692" cy="147759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N" sz="8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29" name="Flowchart: Connector 328">
            <a:extLst>
              <a:ext uri="{FF2B5EF4-FFF2-40B4-BE49-F238E27FC236}">
                <a16:creationId xmlns:a16="http://schemas.microsoft.com/office/drawing/2014/main" xmlns="" id="{C98C43AC-3061-A80D-5E26-3191F0C2928D}"/>
              </a:ext>
            </a:extLst>
          </p:cNvPr>
          <p:cNvSpPr/>
          <p:nvPr/>
        </p:nvSpPr>
        <p:spPr>
          <a:xfrm>
            <a:off x="1527151" y="2925451"/>
            <a:ext cx="60556" cy="75316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30" name="Straight Arrow Connector 329">
            <a:extLst>
              <a:ext uri="{FF2B5EF4-FFF2-40B4-BE49-F238E27FC236}">
                <a16:creationId xmlns:a16="http://schemas.microsoft.com/office/drawing/2014/main" xmlns="" id="{B367E6AF-93C3-FD28-3303-EAD69A48AE7D}"/>
              </a:ext>
            </a:extLst>
          </p:cNvPr>
          <p:cNvCxnSpPr>
            <a:cxnSpLocks/>
            <a:stCxn id="327" idx="2"/>
            <a:endCxn id="329" idx="0"/>
          </p:cNvCxnSpPr>
          <p:nvPr/>
        </p:nvCxnSpPr>
        <p:spPr>
          <a:xfrm>
            <a:off x="1557429" y="2747319"/>
            <a:ext cx="0" cy="178131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1" name="Straight Arrow Connector 330">
            <a:extLst>
              <a:ext uri="{FF2B5EF4-FFF2-40B4-BE49-F238E27FC236}">
                <a16:creationId xmlns:a16="http://schemas.microsoft.com/office/drawing/2014/main" xmlns="" id="{CC4A22CA-83ED-F1E2-756A-6179F5C48DC2}"/>
              </a:ext>
            </a:extLst>
          </p:cNvPr>
          <p:cNvCxnSpPr>
            <a:cxnSpLocks/>
            <a:endCxn id="329" idx="4"/>
          </p:cNvCxnSpPr>
          <p:nvPr/>
        </p:nvCxnSpPr>
        <p:spPr>
          <a:xfrm flipV="1">
            <a:off x="1557429" y="3000768"/>
            <a:ext cx="0" cy="17844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2" name="Rectangle 331">
            <a:extLst>
              <a:ext uri="{FF2B5EF4-FFF2-40B4-BE49-F238E27FC236}">
                <a16:creationId xmlns:a16="http://schemas.microsoft.com/office/drawing/2014/main" xmlns="" id="{5DE2A420-1518-0FF6-16E2-EBEE1E91B0D6}"/>
              </a:ext>
            </a:extLst>
          </p:cNvPr>
          <p:cNvSpPr/>
          <p:nvPr/>
        </p:nvSpPr>
        <p:spPr>
          <a:xfrm>
            <a:off x="1719602" y="3180337"/>
            <a:ext cx="212692" cy="147759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</a:t>
            </a:r>
            <a:r>
              <a:rPr lang="en-IN" sz="80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xmlns="" id="{D2E5948A-B296-DA3E-64CE-902DE91D40BF}"/>
              </a:ext>
            </a:extLst>
          </p:cNvPr>
          <p:cNvSpPr/>
          <p:nvPr/>
        </p:nvSpPr>
        <p:spPr>
          <a:xfrm>
            <a:off x="1719602" y="2599561"/>
            <a:ext cx="212692" cy="147759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N" sz="8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34" name="Flowchart: Connector 333">
            <a:extLst>
              <a:ext uri="{FF2B5EF4-FFF2-40B4-BE49-F238E27FC236}">
                <a16:creationId xmlns:a16="http://schemas.microsoft.com/office/drawing/2014/main" xmlns="" id="{369C1821-1E59-33D4-2937-DB6B0392AF4E}"/>
              </a:ext>
            </a:extLst>
          </p:cNvPr>
          <p:cNvSpPr/>
          <p:nvPr/>
        </p:nvSpPr>
        <p:spPr>
          <a:xfrm>
            <a:off x="1795669" y="2925451"/>
            <a:ext cx="60556" cy="75316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35" name="Straight Arrow Connector 334">
            <a:extLst>
              <a:ext uri="{FF2B5EF4-FFF2-40B4-BE49-F238E27FC236}">
                <a16:creationId xmlns:a16="http://schemas.microsoft.com/office/drawing/2014/main" xmlns="" id="{7F18FEE5-3455-B908-84FF-DDCC15526BFB}"/>
              </a:ext>
            </a:extLst>
          </p:cNvPr>
          <p:cNvCxnSpPr>
            <a:cxnSpLocks/>
            <a:stCxn id="333" idx="2"/>
            <a:endCxn id="334" idx="0"/>
          </p:cNvCxnSpPr>
          <p:nvPr/>
        </p:nvCxnSpPr>
        <p:spPr>
          <a:xfrm>
            <a:off x="1825947" y="2747319"/>
            <a:ext cx="0" cy="178131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xmlns="" id="{F92B22B0-12DB-B883-43AA-EAB3F2852BD6}"/>
              </a:ext>
            </a:extLst>
          </p:cNvPr>
          <p:cNvCxnSpPr>
            <a:cxnSpLocks/>
            <a:endCxn id="334" idx="4"/>
          </p:cNvCxnSpPr>
          <p:nvPr/>
        </p:nvCxnSpPr>
        <p:spPr>
          <a:xfrm flipV="1">
            <a:off x="1825947" y="3000768"/>
            <a:ext cx="0" cy="17844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7" name="Rectangle 336">
            <a:extLst>
              <a:ext uri="{FF2B5EF4-FFF2-40B4-BE49-F238E27FC236}">
                <a16:creationId xmlns:a16="http://schemas.microsoft.com/office/drawing/2014/main" xmlns="" id="{B749BB26-E6CD-44C2-FC8D-4F55B323CA2E}"/>
              </a:ext>
            </a:extLst>
          </p:cNvPr>
          <p:cNvSpPr/>
          <p:nvPr/>
        </p:nvSpPr>
        <p:spPr>
          <a:xfrm>
            <a:off x="1999469" y="3180337"/>
            <a:ext cx="212692" cy="147759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</a:t>
            </a:r>
            <a:r>
              <a:rPr lang="en-IN" sz="80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IN" sz="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xmlns="" id="{E381D378-C181-B103-F909-78853F1E6336}"/>
              </a:ext>
            </a:extLst>
          </p:cNvPr>
          <p:cNvSpPr/>
          <p:nvPr/>
        </p:nvSpPr>
        <p:spPr>
          <a:xfrm>
            <a:off x="1999469" y="2599561"/>
            <a:ext cx="212692" cy="147759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N" sz="80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39" name="Flowchart: Connector 338">
            <a:extLst>
              <a:ext uri="{FF2B5EF4-FFF2-40B4-BE49-F238E27FC236}">
                <a16:creationId xmlns:a16="http://schemas.microsoft.com/office/drawing/2014/main" xmlns="" id="{2E6BB692-EB02-3BAA-65B1-96390733A02A}"/>
              </a:ext>
            </a:extLst>
          </p:cNvPr>
          <p:cNvSpPr/>
          <p:nvPr/>
        </p:nvSpPr>
        <p:spPr>
          <a:xfrm>
            <a:off x="2075538" y="2925451"/>
            <a:ext cx="60556" cy="75316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xmlns="" id="{23E49E5E-C784-8135-77A4-BDD76E1F66E2}"/>
              </a:ext>
            </a:extLst>
          </p:cNvPr>
          <p:cNvCxnSpPr>
            <a:cxnSpLocks/>
            <a:stCxn id="338" idx="2"/>
            <a:endCxn id="339" idx="0"/>
          </p:cNvCxnSpPr>
          <p:nvPr/>
        </p:nvCxnSpPr>
        <p:spPr>
          <a:xfrm>
            <a:off x="2105814" y="2747319"/>
            <a:ext cx="0" cy="178131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1" name="Straight Arrow Connector 340">
            <a:extLst>
              <a:ext uri="{FF2B5EF4-FFF2-40B4-BE49-F238E27FC236}">
                <a16:creationId xmlns:a16="http://schemas.microsoft.com/office/drawing/2014/main" xmlns="" id="{3D63FDF5-3035-210B-D80C-22B1AB4410FA}"/>
              </a:ext>
            </a:extLst>
          </p:cNvPr>
          <p:cNvCxnSpPr>
            <a:cxnSpLocks/>
            <a:endCxn id="339" idx="4"/>
          </p:cNvCxnSpPr>
          <p:nvPr/>
        </p:nvCxnSpPr>
        <p:spPr>
          <a:xfrm flipV="1">
            <a:off x="2105814" y="3000768"/>
            <a:ext cx="0" cy="17844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2" name="Rectangle 341">
            <a:extLst>
              <a:ext uri="{FF2B5EF4-FFF2-40B4-BE49-F238E27FC236}">
                <a16:creationId xmlns:a16="http://schemas.microsoft.com/office/drawing/2014/main" xmlns="" id="{B7CDCBFD-889B-8DEA-AA65-6D345BFA8A3F}"/>
              </a:ext>
            </a:extLst>
          </p:cNvPr>
          <p:cNvSpPr/>
          <p:nvPr/>
        </p:nvSpPr>
        <p:spPr>
          <a:xfrm>
            <a:off x="2277264" y="3180337"/>
            <a:ext cx="212692" cy="147759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</a:t>
            </a:r>
            <a:r>
              <a:rPr lang="en-IN" sz="80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N" sz="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xmlns="" id="{32894042-1827-566D-F397-C40199FA3372}"/>
              </a:ext>
            </a:extLst>
          </p:cNvPr>
          <p:cNvSpPr/>
          <p:nvPr/>
        </p:nvSpPr>
        <p:spPr>
          <a:xfrm>
            <a:off x="2277264" y="2599561"/>
            <a:ext cx="212692" cy="147759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N" sz="80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44" name="Flowchart: Connector 343">
            <a:extLst>
              <a:ext uri="{FF2B5EF4-FFF2-40B4-BE49-F238E27FC236}">
                <a16:creationId xmlns:a16="http://schemas.microsoft.com/office/drawing/2014/main" xmlns="" id="{B69FA3E3-B55D-FEB7-ACE5-BE9B3B6900C4}"/>
              </a:ext>
            </a:extLst>
          </p:cNvPr>
          <p:cNvSpPr/>
          <p:nvPr/>
        </p:nvSpPr>
        <p:spPr>
          <a:xfrm>
            <a:off x="2353331" y="2925451"/>
            <a:ext cx="60556" cy="75316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xmlns="" id="{3BF7239C-C2E2-5583-DE26-DAF393167862}"/>
              </a:ext>
            </a:extLst>
          </p:cNvPr>
          <p:cNvCxnSpPr>
            <a:cxnSpLocks/>
            <a:stCxn id="343" idx="2"/>
            <a:endCxn id="344" idx="0"/>
          </p:cNvCxnSpPr>
          <p:nvPr/>
        </p:nvCxnSpPr>
        <p:spPr>
          <a:xfrm>
            <a:off x="2383609" y="2747319"/>
            <a:ext cx="0" cy="178131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xmlns="" id="{36F855D0-73BA-58CA-DF57-DF415DF67E1F}"/>
              </a:ext>
            </a:extLst>
          </p:cNvPr>
          <p:cNvCxnSpPr>
            <a:cxnSpLocks/>
            <a:endCxn id="344" idx="4"/>
          </p:cNvCxnSpPr>
          <p:nvPr/>
        </p:nvCxnSpPr>
        <p:spPr>
          <a:xfrm flipV="1">
            <a:off x="2383609" y="3000768"/>
            <a:ext cx="0" cy="17844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xmlns="" id="{272EA83E-5DA8-5944-2F74-0E8B1E6C9875}"/>
              </a:ext>
            </a:extLst>
          </p:cNvPr>
          <p:cNvCxnSpPr>
            <a:cxnSpLocks/>
            <a:stCxn id="295" idx="3"/>
            <a:endCxn id="327" idx="1"/>
          </p:cNvCxnSpPr>
          <p:nvPr/>
        </p:nvCxnSpPr>
        <p:spPr>
          <a:xfrm>
            <a:off x="1307269" y="2673082"/>
            <a:ext cx="143814" cy="359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xmlns="" id="{1CE2FFF8-6F07-C7D7-EDB1-E68DFF1FB66C}"/>
              </a:ext>
            </a:extLst>
          </p:cNvPr>
          <p:cNvCxnSpPr>
            <a:cxnSpLocks/>
            <a:endCxn id="303" idx="1"/>
          </p:cNvCxnSpPr>
          <p:nvPr/>
        </p:nvCxnSpPr>
        <p:spPr>
          <a:xfrm flipV="1">
            <a:off x="1291029" y="3254216"/>
            <a:ext cx="160055" cy="5335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xmlns="" id="{DCDF4511-41BE-51D4-C2BA-80053706CDD1}"/>
              </a:ext>
            </a:extLst>
          </p:cNvPr>
          <p:cNvCxnSpPr>
            <a:cxnSpLocks/>
            <a:stCxn id="333" idx="1"/>
            <a:endCxn id="327" idx="3"/>
          </p:cNvCxnSpPr>
          <p:nvPr/>
        </p:nvCxnSpPr>
        <p:spPr>
          <a:xfrm flipH="1">
            <a:off x="1663774" y="2673440"/>
            <a:ext cx="558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xmlns="" id="{F8B9CE7C-2989-9202-1695-8EC9583831AE}"/>
              </a:ext>
            </a:extLst>
          </p:cNvPr>
          <p:cNvCxnSpPr>
            <a:cxnSpLocks/>
            <a:stCxn id="338" idx="1"/>
          </p:cNvCxnSpPr>
          <p:nvPr/>
        </p:nvCxnSpPr>
        <p:spPr>
          <a:xfrm flipH="1" flipV="1">
            <a:off x="1932293" y="2672619"/>
            <a:ext cx="67176" cy="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xmlns="" id="{F6460DDE-B04C-7AB7-13D2-90DA8F7EDB75}"/>
              </a:ext>
            </a:extLst>
          </p:cNvPr>
          <p:cNvCxnSpPr>
            <a:cxnSpLocks/>
            <a:stCxn id="343" idx="1"/>
          </p:cNvCxnSpPr>
          <p:nvPr/>
        </p:nvCxnSpPr>
        <p:spPr>
          <a:xfrm flipH="1" flipV="1">
            <a:off x="2212161" y="2672619"/>
            <a:ext cx="65102" cy="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C29D55F5-CB35-7E38-D866-FBED847D23A8}"/>
              </a:ext>
            </a:extLst>
          </p:cNvPr>
          <p:cNvCxnSpPr>
            <a:cxnSpLocks/>
            <a:stCxn id="332" idx="1"/>
            <a:endCxn id="303" idx="3"/>
          </p:cNvCxnSpPr>
          <p:nvPr/>
        </p:nvCxnSpPr>
        <p:spPr>
          <a:xfrm flipH="1">
            <a:off x="1663774" y="3254216"/>
            <a:ext cx="558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CEA05887-3C1B-89D8-C46B-684880F1519F}"/>
              </a:ext>
            </a:extLst>
          </p:cNvPr>
          <p:cNvCxnSpPr>
            <a:cxnSpLocks/>
          </p:cNvCxnSpPr>
          <p:nvPr/>
        </p:nvCxnSpPr>
        <p:spPr>
          <a:xfrm flipH="1" flipV="1">
            <a:off x="1928267" y="3251751"/>
            <a:ext cx="67176" cy="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xmlns="" id="{B2B21DFD-186C-9142-D4F6-FB08CDC9A989}"/>
              </a:ext>
            </a:extLst>
          </p:cNvPr>
          <p:cNvCxnSpPr>
            <a:cxnSpLocks/>
          </p:cNvCxnSpPr>
          <p:nvPr/>
        </p:nvCxnSpPr>
        <p:spPr>
          <a:xfrm flipH="1" flipV="1">
            <a:off x="2208134" y="3251751"/>
            <a:ext cx="65102" cy="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xmlns="" id="{33CBC298-384D-3015-F4EC-978D020A3B83}"/>
              </a:ext>
            </a:extLst>
          </p:cNvPr>
          <p:cNvCxnSpPr>
            <a:cxnSpLocks/>
          </p:cNvCxnSpPr>
          <p:nvPr/>
        </p:nvCxnSpPr>
        <p:spPr>
          <a:xfrm flipH="1">
            <a:off x="2489955" y="2672618"/>
            <a:ext cx="112386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xmlns="" id="{8BC61C64-FF36-36C5-78C7-068082E9B4B4}"/>
              </a:ext>
            </a:extLst>
          </p:cNvPr>
          <p:cNvSpPr txBox="1"/>
          <p:nvPr/>
        </p:nvSpPr>
        <p:spPr>
          <a:xfrm>
            <a:off x="2553732" y="2578218"/>
            <a:ext cx="43883" cy="91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IN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2D21C8F8-92D6-EA34-1DFB-6AEA939253B4}"/>
              </a:ext>
            </a:extLst>
          </p:cNvPr>
          <p:cNvCxnSpPr>
            <a:cxnSpLocks/>
          </p:cNvCxnSpPr>
          <p:nvPr/>
        </p:nvCxnSpPr>
        <p:spPr>
          <a:xfrm flipH="1">
            <a:off x="2487620" y="3251750"/>
            <a:ext cx="112386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xmlns="" id="{0E804B17-778C-5996-4E05-6C08E0B6A322}"/>
              </a:ext>
            </a:extLst>
          </p:cNvPr>
          <p:cNvSpPr txBox="1"/>
          <p:nvPr/>
        </p:nvSpPr>
        <p:spPr>
          <a:xfrm>
            <a:off x="2551397" y="3157350"/>
            <a:ext cx="43883" cy="91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IN" sz="600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cxnSp>
        <p:nvCxnSpPr>
          <p:cNvPr id="172" name="Connector: Elbow 15595">
            <a:extLst>
              <a:ext uri="{FF2B5EF4-FFF2-40B4-BE49-F238E27FC236}">
                <a16:creationId xmlns:a16="http://schemas.microsoft.com/office/drawing/2014/main" xmlns="" id="{77AE61AB-4C65-D32E-5349-BD9605EE602C}"/>
              </a:ext>
            </a:extLst>
          </p:cNvPr>
          <p:cNvCxnSpPr>
            <a:cxnSpLocks/>
            <a:stCxn id="344" idx="6"/>
            <a:endCxn id="325" idx="1"/>
          </p:cNvCxnSpPr>
          <p:nvPr/>
        </p:nvCxnSpPr>
        <p:spPr>
          <a:xfrm flipV="1">
            <a:off x="2413887" y="2674260"/>
            <a:ext cx="402327" cy="288850"/>
          </a:xfrm>
          <a:prstGeom prst="bentConnector5">
            <a:avLst>
              <a:gd name="adj1" fmla="val 56975"/>
              <a:gd name="adj2" fmla="val 141776"/>
              <a:gd name="adj3" fmla="val 100000"/>
            </a:avLst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3" name="Connector: Elbow 15394">
            <a:extLst>
              <a:ext uri="{FF2B5EF4-FFF2-40B4-BE49-F238E27FC236}">
                <a16:creationId xmlns:a16="http://schemas.microsoft.com/office/drawing/2014/main" xmlns="" id="{8FB60B14-1282-7CF0-4328-8B634516BABE}"/>
              </a:ext>
            </a:extLst>
          </p:cNvPr>
          <p:cNvCxnSpPr>
            <a:cxnSpLocks/>
          </p:cNvCxnSpPr>
          <p:nvPr/>
        </p:nvCxnSpPr>
        <p:spPr>
          <a:xfrm flipV="1">
            <a:off x="2135614" y="2674176"/>
            <a:ext cx="798283" cy="288850"/>
          </a:xfrm>
          <a:prstGeom prst="bentConnector5">
            <a:avLst>
              <a:gd name="adj1" fmla="val 14537"/>
              <a:gd name="adj2" fmla="val 159679"/>
              <a:gd name="adj3" fmla="val 100000"/>
            </a:avLst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4" name="Connector: Elbow 15402">
            <a:extLst>
              <a:ext uri="{FF2B5EF4-FFF2-40B4-BE49-F238E27FC236}">
                <a16:creationId xmlns:a16="http://schemas.microsoft.com/office/drawing/2014/main" xmlns="" id="{B125AF60-F9F4-DEE4-5EF6-5A0F247A5E8C}"/>
              </a:ext>
            </a:extLst>
          </p:cNvPr>
          <p:cNvCxnSpPr>
            <a:cxnSpLocks/>
            <a:stCxn id="334" idx="6"/>
            <a:endCxn id="325" idx="3"/>
          </p:cNvCxnSpPr>
          <p:nvPr/>
        </p:nvCxnSpPr>
        <p:spPr>
          <a:xfrm flipV="1">
            <a:off x="1856225" y="2674260"/>
            <a:ext cx="1200252" cy="288850"/>
          </a:xfrm>
          <a:prstGeom prst="bentConnector5">
            <a:avLst>
              <a:gd name="adj1" fmla="val 9513"/>
              <a:gd name="adj2" fmla="val 182699"/>
              <a:gd name="adj3" fmla="val 100000"/>
            </a:avLst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6" name="Connector: Elbow 15409">
            <a:extLst>
              <a:ext uri="{FF2B5EF4-FFF2-40B4-BE49-F238E27FC236}">
                <a16:creationId xmlns:a16="http://schemas.microsoft.com/office/drawing/2014/main" xmlns="" id="{FA043465-EF3F-E083-3865-1F326ED0F420}"/>
              </a:ext>
            </a:extLst>
          </p:cNvPr>
          <p:cNvCxnSpPr>
            <a:cxnSpLocks/>
          </p:cNvCxnSpPr>
          <p:nvPr/>
        </p:nvCxnSpPr>
        <p:spPr>
          <a:xfrm flipV="1">
            <a:off x="1587708" y="2673274"/>
            <a:ext cx="1577085" cy="291312"/>
          </a:xfrm>
          <a:prstGeom prst="bentConnector5">
            <a:avLst>
              <a:gd name="adj1" fmla="val 6762"/>
              <a:gd name="adj2" fmla="val 204825"/>
              <a:gd name="adj3" fmla="val 100000"/>
            </a:avLst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xmlns="" id="{7C345939-CB57-ABD6-4E30-F55AD0700594}"/>
              </a:ext>
            </a:extLst>
          </p:cNvPr>
          <p:cNvCxnSpPr>
            <a:cxnSpLocks/>
          </p:cNvCxnSpPr>
          <p:nvPr/>
        </p:nvCxnSpPr>
        <p:spPr>
          <a:xfrm flipH="1">
            <a:off x="2741376" y="2997844"/>
            <a:ext cx="4226" cy="35590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xmlns="" id="{BB24CEC7-1085-CE0D-ADC4-FD8E8E53889E}"/>
              </a:ext>
            </a:extLst>
          </p:cNvPr>
          <p:cNvCxnSpPr>
            <a:cxnSpLocks/>
          </p:cNvCxnSpPr>
          <p:nvPr/>
        </p:nvCxnSpPr>
        <p:spPr>
          <a:xfrm flipH="1">
            <a:off x="3026872" y="3002768"/>
            <a:ext cx="4226" cy="35590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xmlns="" id="{CB6D5A73-0547-03E8-973B-5A44E69E5DD7}"/>
              </a:ext>
            </a:extLst>
          </p:cNvPr>
          <p:cNvCxnSpPr>
            <a:cxnSpLocks/>
          </p:cNvCxnSpPr>
          <p:nvPr/>
        </p:nvCxnSpPr>
        <p:spPr>
          <a:xfrm>
            <a:off x="1962396" y="3728269"/>
            <a:ext cx="928" cy="21532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xmlns="" id="{ABE3B2DC-8D05-2F73-9AF6-B1C4025C8F22}"/>
              </a:ext>
            </a:extLst>
          </p:cNvPr>
          <p:cNvCxnSpPr>
            <a:cxnSpLocks/>
          </p:cNvCxnSpPr>
          <p:nvPr/>
        </p:nvCxnSpPr>
        <p:spPr>
          <a:xfrm flipH="1">
            <a:off x="3294812" y="3002768"/>
            <a:ext cx="4226" cy="35590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xmlns="" id="{B43A9FF6-ED0C-EB51-82B3-CFBFE2545986}"/>
              </a:ext>
            </a:extLst>
          </p:cNvPr>
          <p:cNvCxnSpPr>
            <a:cxnSpLocks/>
          </p:cNvCxnSpPr>
          <p:nvPr/>
        </p:nvCxnSpPr>
        <p:spPr>
          <a:xfrm>
            <a:off x="2290266" y="3786059"/>
            <a:ext cx="1618" cy="152278"/>
          </a:xfrm>
          <a:prstGeom prst="straightConnector1">
            <a:avLst/>
          </a:prstGeom>
          <a:ln w="9525">
            <a:solidFill>
              <a:schemeClr val="tx1"/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xmlns="" id="{DF7CF72A-E84E-172A-71B8-15BB93FE43E1}"/>
              </a:ext>
            </a:extLst>
          </p:cNvPr>
          <p:cNvCxnSpPr>
            <a:cxnSpLocks/>
          </p:cNvCxnSpPr>
          <p:nvPr/>
        </p:nvCxnSpPr>
        <p:spPr>
          <a:xfrm flipH="1">
            <a:off x="3580254" y="3002720"/>
            <a:ext cx="4226" cy="35590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xmlns="" id="{7E824749-4747-A1F1-26FD-914957D349AB}"/>
              </a:ext>
            </a:extLst>
          </p:cNvPr>
          <p:cNvCxnSpPr>
            <a:cxnSpLocks/>
          </p:cNvCxnSpPr>
          <p:nvPr/>
        </p:nvCxnSpPr>
        <p:spPr>
          <a:xfrm flipH="1">
            <a:off x="5558886" y="3418382"/>
            <a:ext cx="112385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xmlns="" id="{22B7ED2A-7DE5-8EA8-3CC2-A343990F01B9}"/>
              </a:ext>
            </a:extLst>
          </p:cNvPr>
          <p:cNvSpPr txBox="1"/>
          <p:nvPr/>
        </p:nvSpPr>
        <p:spPr>
          <a:xfrm>
            <a:off x="5622661" y="3323983"/>
            <a:ext cx="43883" cy="91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IN" sz="600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xmlns="" id="{619A6EFE-4845-F5C8-7DDA-BE565A85DB02}"/>
              </a:ext>
            </a:extLst>
          </p:cNvPr>
          <p:cNvCxnSpPr>
            <a:cxnSpLocks/>
          </p:cNvCxnSpPr>
          <p:nvPr/>
        </p:nvCxnSpPr>
        <p:spPr>
          <a:xfrm flipH="1">
            <a:off x="3701744" y="3463652"/>
            <a:ext cx="112386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xmlns="" id="{03FDDAAB-1368-763E-5160-5E92E70D1DEF}"/>
              </a:ext>
            </a:extLst>
          </p:cNvPr>
          <p:cNvSpPr txBox="1"/>
          <p:nvPr/>
        </p:nvSpPr>
        <p:spPr>
          <a:xfrm>
            <a:off x="3765521" y="3369253"/>
            <a:ext cx="43883" cy="91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IN" sz="600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xmlns="" id="{D0DED233-C19E-6F02-5359-9BDDD741C68B}"/>
              </a:ext>
            </a:extLst>
          </p:cNvPr>
          <p:cNvCxnSpPr>
            <a:cxnSpLocks/>
          </p:cNvCxnSpPr>
          <p:nvPr/>
        </p:nvCxnSpPr>
        <p:spPr>
          <a:xfrm flipH="1">
            <a:off x="2778483" y="4487540"/>
            <a:ext cx="145614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xmlns="" id="{494AB1C8-D113-7124-6408-B287CA8CFF7E}"/>
              </a:ext>
            </a:extLst>
          </p:cNvPr>
          <p:cNvSpPr txBox="1"/>
          <p:nvPr/>
        </p:nvSpPr>
        <p:spPr>
          <a:xfrm>
            <a:off x="2860465" y="4387920"/>
            <a:ext cx="130684" cy="923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IN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</a:p>
        </p:txBody>
      </p:sp>
      <p:sp>
        <p:nvSpPr>
          <p:cNvPr id="190" name="Rectangle 15360">
            <a:extLst>
              <a:ext uri="{FF2B5EF4-FFF2-40B4-BE49-F238E27FC236}">
                <a16:creationId xmlns:a16="http://schemas.microsoft.com/office/drawing/2014/main" xmlns="" id="{CE56B271-6A05-1EA5-74DB-1AAA6FA12F73}"/>
              </a:ext>
            </a:extLst>
          </p:cNvPr>
          <p:cNvSpPr/>
          <p:nvPr/>
        </p:nvSpPr>
        <p:spPr>
          <a:xfrm>
            <a:off x="1470292" y="4404887"/>
            <a:ext cx="361649" cy="158224"/>
          </a:xfrm>
          <a:custGeom>
            <a:avLst/>
            <a:gdLst>
              <a:gd name="connsiteX0" fmla="*/ 0 w 481015"/>
              <a:gd name="connsiteY0" fmla="*/ 0 h 151208"/>
              <a:gd name="connsiteX1" fmla="*/ 481015 w 481015"/>
              <a:gd name="connsiteY1" fmla="*/ 0 h 151208"/>
              <a:gd name="connsiteX2" fmla="*/ 481015 w 481015"/>
              <a:gd name="connsiteY2" fmla="*/ 151208 h 151208"/>
              <a:gd name="connsiteX3" fmla="*/ 0 w 481015"/>
              <a:gd name="connsiteY3" fmla="*/ 151208 h 151208"/>
              <a:gd name="connsiteX4" fmla="*/ 0 w 481015"/>
              <a:gd name="connsiteY4" fmla="*/ 0 h 151208"/>
              <a:gd name="connsiteX0" fmla="*/ 0 w 481015"/>
              <a:gd name="connsiteY0" fmla="*/ 1786 h 152994"/>
              <a:gd name="connsiteX1" fmla="*/ 201219 w 481015"/>
              <a:gd name="connsiteY1" fmla="*/ 0 h 152994"/>
              <a:gd name="connsiteX2" fmla="*/ 481015 w 481015"/>
              <a:gd name="connsiteY2" fmla="*/ 1786 h 152994"/>
              <a:gd name="connsiteX3" fmla="*/ 481015 w 481015"/>
              <a:gd name="connsiteY3" fmla="*/ 152994 h 152994"/>
              <a:gd name="connsiteX4" fmla="*/ 0 w 481015"/>
              <a:gd name="connsiteY4" fmla="*/ 152994 h 152994"/>
              <a:gd name="connsiteX5" fmla="*/ 0 w 481015"/>
              <a:gd name="connsiteY5" fmla="*/ 1786 h 152994"/>
              <a:gd name="connsiteX0" fmla="*/ 0 w 481015"/>
              <a:gd name="connsiteY0" fmla="*/ 1786 h 152994"/>
              <a:gd name="connsiteX1" fmla="*/ 201219 w 481015"/>
              <a:gd name="connsiteY1" fmla="*/ 0 h 152994"/>
              <a:gd name="connsiteX2" fmla="*/ 481015 w 481015"/>
              <a:gd name="connsiteY2" fmla="*/ 1786 h 152994"/>
              <a:gd name="connsiteX3" fmla="*/ 481015 w 481015"/>
              <a:gd name="connsiteY3" fmla="*/ 152994 h 152994"/>
              <a:gd name="connsiteX4" fmla="*/ 0 w 481015"/>
              <a:gd name="connsiteY4" fmla="*/ 152994 h 152994"/>
              <a:gd name="connsiteX5" fmla="*/ 0 w 481015"/>
              <a:gd name="connsiteY5" fmla="*/ 1786 h 152994"/>
              <a:gd name="connsiteX0" fmla="*/ 0 w 481015"/>
              <a:gd name="connsiteY0" fmla="*/ 1786 h 152994"/>
              <a:gd name="connsiteX1" fmla="*/ 201219 w 481015"/>
              <a:gd name="connsiteY1" fmla="*/ 0 h 152994"/>
              <a:gd name="connsiteX2" fmla="*/ 275038 w 481015"/>
              <a:gd name="connsiteY2" fmla="*/ 0 h 152994"/>
              <a:gd name="connsiteX3" fmla="*/ 481015 w 481015"/>
              <a:gd name="connsiteY3" fmla="*/ 1786 h 152994"/>
              <a:gd name="connsiteX4" fmla="*/ 481015 w 481015"/>
              <a:gd name="connsiteY4" fmla="*/ 152994 h 152994"/>
              <a:gd name="connsiteX5" fmla="*/ 0 w 481015"/>
              <a:gd name="connsiteY5" fmla="*/ 152994 h 152994"/>
              <a:gd name="connsiteX6" fmla="*/ 0 w 481015"/>
              <a:gd name="connsiteY6" fmla="*/ 1786 h 152994"/>
              <a:gd name="connsiteX0" fmla="*/ 0 w 481015"/>
              <a:gd name="connsiteY0" fmla="*/ 1786 h 152994"/>
              <a:gd name="connsiteX1" fmla="*/ 129782 w 481015"/>
              <a:gd name="connsiteY1" fmla="*/ 0 h 152994"/>
              <a:gd name="connsiteX2" fmla="*/ 201219 w 481015"/>
              <a:gd name="connsiteY2" fmla="*/ 0 h 152994"/>
              <a:gd name="connsiteX3" fmla="*/ 275038 w 481015"/>
              <a:gd name="connsiteY3" fmla="*/ 0 h 152994"/>
              <a:gd name="connsiteX4" fmla="*/ 481015 w 481015"/>
              <a:gd name="connsiteY4" fmla="*/ 1786 h 152994"/>
              <a:gd name="connsiteX5" fmla="*/ 481015 w 481015"/>
              <a:gd name="connsiteY5" fmla="*/ 152994 h 152994"/>
              <a:gd name="connsiteX6" fmla="*/ 0 w 481015"/>
              <a:gd name="connsiteY6" fmla="*/ 152994 h 152994"/>
              <a:gd name="connsiteX7" fmla="*/ 0 w 481015"/>
              <a:gd name="connsiteY7" fmla="*/ 1786 h 152994"/>
              <a:gd name="connsiteX0" fmla="*/ 0 w 481015"/>
              <a:gd name="connsiteY0" fmla="*/ 1786 h 152994"/>
              <a:gd name="connsiteX1" fmla="*/ 129782 w 481015"/>
              <a:gd name="connsiteY1" fmla="*/ 0 h 152994"/>
              <a:gd name="connsiteX2" fmla="*/ 201219 w 481015"/>
              <a:gd name="connsiteY2" fmla="*/ 0 h 152994"/>
              <a:gd name="connsiteX3" fmla="*/ 275038 w 481015"/>
              <a:gd name="connsiteY3" fmla="*/ 0 h 152994"/>
              <a:gd name="connsiteX4" fmla="*/ 353619 w 481015"/>
              <a:gd name="connsiteY4" fmla="*/ 0 h 152994"/>
              <a:gd name="connsiteX5" fmla="*/ 481015 w 481015"/>
              <a:gd name="connsiteY5" fmla="*/ 1786 h 152994"/>
              <a:gd name="connsiteX6" fmla="*/ 481015 w 481015"/>
              <a:gd name="connsiteY6" fmla="*/ 152994 h 152994"/>
              <a:gd name="connsiteX7" fmla="*/ 0 w 481015"/>
              <a:gd name="connsiteY7" fmla="*/ 152994 h 152994"/>
              <a:gd name="connsiteX8" fmla="*/ 0 w 481015"/>
              <a:gd name="connsiteY8" fmla="*/ 1786 h 152994"/>
              <a:gd name="connsiteX0" fmla="*/ 0 w 481015"/>
              <a:gd name="connsiteY0" fmla="*/ 1786 h 152994"/>
              <a:gd name="connsiteX1" fmla="*/ 65488 w 481015"/>
              <a:gd name="connsiteY1" fmla="*/ 2381 h 152994"/>
              <a:gd name="connsiteX2" fmla="*/ 129782 w 481015"/>
              <a:gd name="connsiteY2" fmla="*/ 0 h 152994"/>
              <a:gd name="connsiteX3" fmla="*/ 201219 w 481015"/>
              <a:gd name="connsiteY3" fmla="*/ 0 h 152994"/>
              <a:gd name="connsiteX4" fmla="*/ 275038 w 481015"/>
              <a:gd name="connsiteY4" fmla="*/ 0 h 152994"/>
              <a:gd name="connsiteX5" fmla="*/ 353619 w 481015"/>
              <a:gd name="connsiteY5" fmla="*/ 0 h 152994"/>
              <a:gd name="connsiteX6" fmla="*/ 481015 w 481015"/>
              <a:gd name="connsiteY6" fmla="*/ 1786 h 152994"/>
              <a:gd name="connsiteX7" fmla="*/ 481015 w 481015"/>
              <a:gd name="connsiteY7" fmla="*/ 152994 h 152994"/>
              <a:gd name="connsiteX8" fmla="*/ 0 w 481015"/>
              <a:gd name="connsiteY8" fmla="*/ 152994 h 152994"/>
              <a:gd name="connsiteX9" fmla="*/ 0 w 481015"/>
              <a:gd name="connsiteY9" fmla="*/ 1786 h 152994"/>
              <a:gd name="connsiteX0" fmla="*/ 0 w 481015"/>
              <a:gd name="connsiteY0" fmla="*/ 1786 h 152994"/>
              <a:gd name="connsiteX1" fmla="*/ 65488 w 481015"/>
              <a:gd name="connsiteY1" fmla="*/ 2381 h 152994"/>
              <a:gd name="connsiteX2" fmla="*/ 129782 w 481015"/>
              <a:gd name="connsiteY2" fmla="*/ 0 h 152994"/>
              <a:gd name="connsiteX3" fmla="*/ 201219 w 481015"/>
              <a:gd name="connsiteY3" fmla="*/ 0 h 152994"/>
              <a:gd name="connsiteX4" fmla="*/ 275038 w 481015"/>
              <a:gd name="connsiteY4" fmla="*/ 0 h 152994"/>
              <a:gd name="connsiteX5" fmla="*/ 353619 w 481015"/>
              <a:gd name="connsiteY5" fmla="*/ 0 h 152994"/>
              <a:gd name="connsiteX6" fmla="*/ 408388 w 481015"/>
              <a:gd name="connsiteY6" fmla="*/ 0 h 152994"/>
              <a:gd name="connsiteX7" fmla="*/ 481015 w 481015"/>
              <a:gd name="connsiteY7" fmla="*/ 1786 h 152994"/>
              <a:gd name="connsiteX8" fmla="*/ 481015 w 481015"/>
              <a:gd name="connsiteY8" fmla="*/ 152994 h 152994"/>
              <a:gd name="connsiteX9" fmla="*/ 0 w 481015"/>
              <a:gd name="connsiteY9" fmla="*/ 152994 h 152994"/>
              <a:gd name="connsiteX10" fmla="*/ 0 w 481015"/>
              <a:gd name="connsiteY10" fmla="*/ 1786 h 1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1015" h="152994">
                <a:moveTo>
                  <a:pt x="0" y="1786"/>
                </a:moveTo>
                <a:lnTo>
                  <a:pt x="65488" y="2381"/>
                </a:lnTo>
                <a:lnTo>
                  <a:pt x="129782" y="0"/>
                </a:lnTo>
                <a:lnTo>
                  <a:pt x="201219" y="0"/>
                </a:lnTo>
                <a:lnTo>
                  <a:pt x="275038" y="0"/>
                </a:lnTo>
                <a:lnTo>
                  <a:pt x="353619" y="0"/>
                </a:lnTo>
                <a:lnTo>
                  <a:pt x="408388" y="0"/>
                </a:lnTo>
                <a:lnTo>
                  <a:pt x="481015" y="1786"/>
                </a:lnTo>
                <a:lnTo>
                  <a:pt x="481015" y="152994"/>
                </a:lnTo>
                <a:lnTo>
                  <a:pt x="0" y="152994"/>
                </a:lnTo>
                <a:lnTo>
                  <a:pt x="0" y="1786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X1</a:t>
            </a:r>
          </a:p>
        </p:txBody>
      </p:sp>
      <p:sp>
        <p:nvSpPr>
          <p:cNvPr id="191" name="Rectangle 15360">
            <a:extLst>
              <a:ext uri="{FF2B5EF4-FFF2-40B4-BE49-F238E27FC236}">
                <a16:creationId xmlns:a16="http://schemas.microsoft.com/office/drawing/2014/main" xmlns="" id="{E5F36579-54BE-DE00-85D9-A667CF00C962}"/>
              </a:ext>
            </a:extLst>
          </p:cNvPr>
          <p:cNvSpPr/>
          <p:nvPr/>
        </p:nvSpPr>
        <p:spPr>
          <a:xfrm>
            <a:off x="1931559" y="4404887"/>
            <a:ext cx="361649" cy="158224"/>
          </a:xfrm>
          <a:custGeom>
            <a:avLst/>
            <a:gdLst>
              <a:gd name="connsiteX0" fmla="*/ 0 w 481015"/>
              <a:gd name="connsiteY0" fmla="*/ 0 h 151208"/>
              <a:gd name="connsiteX1" fmla="*/ 481015 w 481015"/>
              <a:gd name="connsiteY1" fmla="*/ 0 h 151208"/>
              <a:gd name="connsiteX2" fmla="*/ 481015 w 481015"/>
              <a:gd name="connsiteY2" fmla="*/ 151208 h 151208"/>
              <a:gd name="connsiteX3" fmla="*/ 0 w 481015"/>
              <a:gd name="connsiteY3" fmla="*/ 151208 h 151208"/>
              <a:gd name="connsiteX4" fmla="*/ 0 w 481015"/>
              <a:gd name="connsiteY4" fmla="*/ 0 h 151208"/>
              <a:gd name="connsiteX0" fmla="*/ 0 w 481015"/>
              <a:gd name="connsiteY0" fmla="*/ 1786 h 152994"/>
              <a:gd name="connsiteX1" fmla="*/ 201219 w 481015"/>
              <a:gd name="connsiteY1" fmla="*/ 0 h 152994"/>
              <a:gd name="connsiteX2" fmla="*/ 481015 w 481015"/>
              <a:gd name="connsiteY2" fmla="*/ 1786 h 152994"/>
              <a:gd name="connsiteX3" fmla="*/ 481015 w 481015"/>
              <a:gd name="connsiteY3" fmla="*/ 152994 h 152994"/>
              <a:gd name="connsiteX4" fmla="*/ 0 w 481015"/>
              <a:gd name="connsiteY4" fmla="*/ 152994 h 152994"/>
              <a:gd name="connsiteX5" fmla="*/ 0 w 481015"/>
              <a:gd name="connsiteY5" fmla="*/ 1786 h 152994"/>
              <a:gd name="connsiteX0" fmla="*/ 0 w 481015"/>
              <a:gd name="connsiteY0" fmla="*/ 1786 h 152994"/>
              <a:gd name="connsiteX1" fmla="*/ 201219 w 481015"/>
              <a:gd name="connsiteY1" fmla="*/ 0 h 152994"/>
              <a:gd name="connsiteX2" fmla="*/ 481015 w 481015"/>
              <a:gd name="connsiteY2" fmla="*/ 1786 h 152994"/>
              <a:gd name="connsiteX3" fmla="*/ 481015 w 481015"/>
              <a:gd name="connsiteY3" fmla="*/ 152994 h 152994"/>
              <a:gd name="connsiteX4" fmla="*/ 0 w 481015"/>
              <a:gd name="connsiteY4" fmla="*/ 152994 h 152994"/>
              <a:gd name="connsiteX5" fmla="*/ 0 w 481015"/>
              <a:gd name="connsiteY5" fmla="*/ 1786 h 152994"/>
              <a:gd name="connsiteX0" fmla="*/ 0 w 481015"/>
              <a:gd name="connsiteY0" fmla="*/ 1786 h 152994"/>
              <a:gd name="connsiteX1" fmla="*/ 201219 w 481015"/>
              <a:gd name="connsiteY1" fmla="*/ 0 h 152994"/>
              <a:gd name="connsiteX2" fmla="*/ 275038 w 481015"/>
              <a:gd name="connsiteY2" fmla="*/ 0 h 152994"/>
              <a:gd name="connsiteX3" fmla="*/ 481015 w 481015"/>
              <a:gd name="connsiteY3" fmla="*/ 1786 h 152994"/>
              <a:gd name="connsiteX4" fmla="*/ 481015 w 481015"/>
              <a:gd name="connsiteY4" fmla="*/ 152994 h 152994"/>
              <a:gd name="connsiteX5" fmla="*/ 0 w 481015"/>
              <a:gd name="connsiteY5" fmla="*/ 152994 h 152994"/>
              <a:gd name="connsiteX6" fmla="*/ 0 w 481015"/>
              <a:gd name="connsiteY6" fmla="*/ 1786 h 152994"/>
              <a:gd name="connsiteX0" fmla="*/ 0 w 481015"/>
              <a:gd name="connsiteY0" fmla="*/ 1786 h 152994"/>
              <a:gd name="connsiteX1" fmla="*/ 129782 w 481015"/>
              <a:gd name="connsiteY1" fmla="*/ 0 h 152994"/>
              <a:gd name="connsiteX2" fmla="*/ 201219 w 481015"/>
              <a:gd name="connsiteY2" fmla="*/ 0 h 152994"/>
              <a:gd name="connsiteX3" fmla="*/ 275038 w 481015"/>
              <a:gd name="connsiteY3" fmla="*/ 0 h 152994"/>
              <a:gd name="connsiteX4" fmla="*/ 481015 w 481015"/>
              <a:gd name="connsiteY4" fmla="*/ 1786 h 152994"/>
              <a:gd name="connsiteX5" fmla="*/ 481015 w 481015"/>
              <a:gd name="connsiteY5" fmla="*/ 152994 h 152994"/>
              <a:gd name="connsiteX6" fmla="*/ 0 w 481015"/>
              <a:gd name="connsiteY6" fmla="*/ 152994 h 152994"/>
              <a:gd name="connsiteX7" fmla="*/ 0 w 481015"/>
              <a:gd name="connsiteY7" fmla="*/ 1786 h 152994"/>
              <a:gd name="connsiteX0" fmla="*/ 0 w 481015"/>
              <a:gd name="connsiteY0" fmla="*/ 1786 h 152994"/>
              <a:gd name="connsiteX1" fmla="*/ 129782 w 481015"/>
              <a:gd name="connsiteY1" fmla="*/ 0 h 152994"/>
              <a:gd name="connsiteX2" fmla="*/ 201219 w 481015"/>
              <a:gd name="connsiteY2" fmla="*/ 0 h 152994"/>
              <a:gd name="connsiteX3" fmla="*/ 275038 w 481015"/>
              <a:gd name="connsiteY3" fmla="*/ 0 h 152994"/>
              <a:gd name="connsiteX4" fmla="*/ 353619 w 481015"/>
              <a:gd name="connsiteY4" fmla="*/ 0 h 152994"/>
              <a:gd name="connsiteX5" fmla="*/ 481015 w 481015"/>
              <a:gd name="connsiteY5" fmla="*/ 1786 h 152994"/>
              <a:gd name="connsiteX6" fmla="*/ 481015 w 481015"/>
              <a:gd name="connsiteY6" fmla="*/ 152994 h 152994"/>
              <a:gd name="connsiteX7" fmla="*/ 0 w 481015"/>
              <a:gd name="connsiteY7" fmla="*/ 152994 h 152994"/>
              <a:gd name="connsiteX8" fmla="*/ 0 w 481015"/>
              <a:gd name="connsiteY8" fmla="*/ 1786 h 152994"/>
              <a:gd name="connsiteX0" fmla="*/ 0 w 481015"/>
              <a:gd name="connsiteY0" fmla="*/ 1786 h 152994"/>
              <a:gd name="connsiteX1" fmla="*/ 65488 w 481015"/>
              <a:gd name="connsiteY1" fmla="*/ 2381 h 152994"/>
              <a:gd name="connsiteX2" fmla="*/ 129782 w 481015"/>
              <a:gd name="connsiteY2" fmla="*/ 0 h 152994"/>
              <a:gd name="connsiteX3" fmla="*/ 201219 w 481015"/>
              <a:gd name="connsiteY3" fmla="*/ 0 h 152994"/>
              <a:gd name="connsiteX4" fmla="*/ 275038 w 481015"/>
              <a:gd name="connsiteY4" fmla="*/ 0 h 152994"/>
              <a:gd name="connsiteX5" fmla="*/ 353619 w 481015"/>
              <a:gd name="connsiteY5" fmla="*/ 0 h 152994"/>
              <a:gd name="connsiteX6" fmla="*/ 481015 w 481015"/>
              <a:gd name="connsiteY6" fmla="*/ 1786 h 152994"/>
              <a:gd name="connsiteX7" fmla="*/ 481015 w 481015"/>
              <a:gd name="connsiteY7" fmla="*/ 152994 h 152994"/>
              <a:gd name="connsiteX8" fmla="*/ 0 w 481015"/>
              <a:gd name="connsiteY8" fmla="*/ 152994 h 152994"/>
              <a:gd name="connsiteX9" fmla="*/ 0 w 481015"/>
              <a:gd name="connsiteY9" fmla="*/ 1786 h 152994"/>
              <a:gd name="connsiteX0" fmla="*/ 0 w 481015"/>
              <a:gd name="connsiteY0" fmla="*/ 1786 h 152994"/>
              <a:gd name="connsiteX1" fmla="*/ 65488 w 481015"/>
              <a:gd name="connsiteY1" fmla="*/ 2381 h 152994"/>
              <a:gd name="connsiteX2" fmla="*/ 129782 w 481015"/>
              <a:gd name="connsiteY2" fmla="*/ 0 h 152994"/>
              <a:gd name="connsiteX3" fmla="*/ 201219 w 481015"/>
              <a:gd name="connsiteY3" fmla="*/ 0 h 152994"/>
              <a:gd name="connsiteX4" fmla="*/ 275038 w 481015"/>
              <a:gd name="connsiteY4" fmla="*/ 0 h 152994"/>
              <a:gd name="connsiteX5" fmla="*/ 353619 w 481015"/>
              <a:gd name="connsiteY5" fmla="*/ 0 h 152994"/>
              <a:gd name="connsiteX6" fmla="*/ 408388 w 481015"/>
              <a:gd name="connsiteY6" fmla="*/ 0 h 152994"/>
              <a:gd name="connsiteX7" fmla="*/ 481015 w 481015"/>
              <a:gd name="connsiteY7" fmla="*/ 1786 h 152994"/>
              <a:gd name="connsiteX8" fmla="*/ 481015 w 481015"/>
              <a:gd name="connsiteY8" fmla="*/ 152994 h 152994"/>
              <a:gd name="connsiteX9" fmla="*/ 0 w 481015"/>
              <a:gd name="connsiteY9" fmla="*/ 152994 h 152994"/>
              <a:gd name="connsiteX10" fmla="*/ 0 w 481015"/>
              <a:gd name="connsiteY10" fmla="*/ 1786 h 1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1015" h="152994">
                <a:moveTo>
                  <a:pt x="0" y="1786"/>
                </a:moveTo>
                <a:lnTo>
                  <a:pt x="65488" y="2381"/>
                </a:lnTo>
                <a:lnTo>
                  <a:pt x="129782" y="0"/>
                </a:lnTo>
                <a:lnTo>
                  <a:pt x="201219" y="0"/>
                </a:lnTo>
                <a:lnTo>
                  <a:pt x="275038" y="0"/>
                </a:lnTo>
                <a:lnTo>
                  <a:pt x="353619" y="0"/>
                </a:lnTo>
                <a:lnTo>
                  <a:pt x="408388" y="0"/>
                </a:lnTo>
                <a:lnTo>
                  <a:pt x="481015" y="1786"/>
                </a:lnTo>
                <a:lnTo>
                  <a:pt x="481015" y="152994"/>
                </a:lnTo>
                <a:lnTo>
                  <a:pt x="0" y="152994"/>
                </a:lnTo>
                <a:lnTo>
                  <a:pt x="0" y="1786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</a:p>
        </p:txBody>
      </p: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xmlns="" id="{7AD461FE-B769-C186-E863-A42153EB26DB}"/>
              </a:ext>
            </a:extLst>
          </p:cNvPr>
          <p:cNvCxnSpPr>
            <a:cxnSpLocks/>
          </p:cNvCxnSpPr>
          <p:nvPr/>
        </p:nvCxnSpPr>
        <p:spPr>
          <a:xfrm flipV="1">
            <a:off x="3658435" y="2831050"/>
            <a:ext cx="172040" cy="5336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3" name="Straight Arrow Connector 7">
            <a:extLst>
              <a:ext uri="{FF2B5EF4-FFF2-40B4-BE49-F238E27FC236}">
                <a16:creationId xmlns:a16="http://schemas.microsoft.com/office/drawing/2014/main" xmlns="" id="{42E77586-84C2-7131-C9B5-F3BE8E96B9D6}"/>
              </a:ext>
            </a:extLst>
          </p:cNvPr>
          <p:cNvCxnSpPr>
            <a:cxnSpLocks/>
          </p:cNvCxnSpPr>
          <p:nvPr/>
        </p:nvCxnSpPr>
        <p:spPr>
          <a:xfrm>
            <a:off x="3899591" y="3432942"/>
            <a:ext cx="103988" cy="113078"/>
          </a:xfrm>
          <a:prstGeom prst="bentConnector2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4" name="Straight Arrow Connector 353">
            <a:extLst>
              <a:ext uri="{FF2B5EF4-FFF2-40B4-BE49-F238E27FC236}">
                <a16:creationId xmlns:a16="http://schemas.microsoft.com/office/drawing/2014/main" xmlns="" id="{FCDC2419-E603-12EE-8341-58A531E0DF80}"/>
              </a:ext>
            </a:extLst>
          </p:cNvPr>
          <p:cNvCxnSpPr>
            <a:cxnSpLocks/>
          </p:cNvCxnSpPr>
          <p:nvPr/>
        </p:nvCxnSpPr>
        <p:spPr>
          <a:xfrm flipV="1">
            <a:off x="3018653" y="4479813"/>
            <a:ext cx="802012" cy="2666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5" name="Straight Arrow Connector 354">
            <a:extLst>
              <a:ext uri="{FF2B5EF4-FFF2-40B4-BE49-F238E27FC236}">
                <a16:creationId xmlns:a16="http://schemas.microsoft.com/office/drawing/2014/main" xmlns="" id="{E58E379E-23D6-729A-C2BF-A0FB15BFBBD4}"/>
              </a:ext>
            </a:extLst>
          </p:cNvPr>
          <p:cNvCxnSpPr>
            <a:cxnSpLocks/>
          </p:cNvCxnSpPr>
          <p:nvPr/>
        </p:nvCxnSpPr>
        <p:spPr>
          <a:xfrm>
            <a:off x="5440206" y="3471791"/>
            <a:ext cx="0" cy="190128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xmlns="" id="{057E885A-7819-B175-BA02-1DBD27325CCC}"/>
              </a:ext>
            </a:extLst>
          </p:cNvPr>
          <p:cNvCxnSpPr>
            <a:cxnSpLocks/>
            <a:stCxn id="313" idx="1"/>
            <a:endCxn id="312" idx="3"/>
          </p:cNvCxnSpPr>
          <p:nvPr/>
        </p:nvCxnSpPr>
        <p:spPr>
          <a:xfrm flipH="1">
            <a:off x="4962052" y="3397862"/>
            <a:ext cx="389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xmlns="" id="{948BCF18-777B-0B0E-A63F-5FCEE8A35FCB}"/>
              </a:ext>
            </a:extLst>
          </p:cNvPr>
          <p:cNvCxnSpPr>
            <a:cxnSpLocks/>
            <a:stCxn id="314" idx="1"/>
            <a:endCxn id="313" idx="3"/>
          </p:cNvCxnSpPr>
          <p:nvPr/>
        </p:nvCxnSpPr>
        <p:spPr>
          <a:xfrm flipH="1">
            <a:off x="5150647" y="3397862"/>
            <a:ext cx="389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xmlns="" id="{FCFDBADB-847F-895C-FCF3-BA4D6413C10C}"/>
              </a:ext>
            </a:extLst>
          </p:cNvPr>
          <p:cNvCxnSpPr>
            <a:cxnSpLocks/>
            <a:stCxn id="318" idx="1"/>
            <a:endCxn id="314" idx="3"/>
          </p:cNvCxnSpPr>
          <p:nvPr/>
        </p:nvCxnSpPr>
        <p:spPr>
          <a:xfrm flipH="1">
            <a:off x="5339242" y="3397862"/>
            <a:ext cx="387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Connector: Elbow 15590">
            <a:extLst>
              <a:ext uri="{FF2B5EF4-FFF2-40B4-BE49-F238E27FC236}">
                <a16:creationId xmlns:a16="http://schemas.microsoft.com/office/drawing/2014/main" xmlns="" id="{1294C206-4FAD-46AF-CCFC-310FAF4FB096}"/>
              </a:ext>
            </a:extLst>
          </p:cNvPr>
          <p:cNvCxnSpPr>
            <a:cxnSpLocks/>
            <a:endCxn id="404" idx="2"/>
          </p:cNvCxnSpPr>
          <p:nvPr/>
        </p:nvCxnSpPr>
        <p:spPr>
          <a:xfrm rot="5400000" flipH="1" flipV="1">
            <a:off x="6377639" y="4035871"/>
            <a:ext cx="152233" cy="166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Connector: Elbow 15408">
            <a:extLst>
              <a:ext uri="{FF2B5EF4-FFF2-40B4-BE49-F238E27FC236}">
                <a16:creationId xmlns:a16="http://schemas.microsoft.com/office/drawing/2014/main" xmlns="" id="{3B4AE5D8-5E36-4C81-B27A-CB7BD1D42150}"/>
              </a:ext>
            </a:extLst>
          </p:cNvPr>
          <p:cNvCxnSpPr>
            <a:cxnSpLocks/>
            <a:stCxn id="299" idx="3"/>
            <a:endCxn id="312" idx="1"/>
          </p:cNvCxnSpPr>
          <p:nvPr/>
        </p:nvCxnSpPr>
        <p:spPr>
          <a:xfrm flipV="1">
            <a:off x="4359040" y="3397863"/>
            <a:ext cx="453340" cy="250375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1" name="Connector: Elbow 15618">
            <a:extLst>
              <a:ext uri="{FF2B5EF4-FFF2-40B4-BE49-F238E27FC236}">
                <a16:creationId xmlns:a16="http://schemas.microsoft.com/office/drawing/2014/main" xmlns="" id="{B316D14E-91B0-8A5D-9C07-C8FE40826C3D}"/>
              </a:ext>
            </a:extLst>
          </p:cNvPr>
          <p:cNvCxnSpPr>
            <a:cxnSpLocks/>
          </p:cNvCxnSpPr>
          <p:nvPr/>
        </p:nvCxnSpPr>
        <p:spPr>
          <a:xfrm rot="10800000">
            <a:off x="5635313" y="2973868"/>
            <a:ext cx="613668" cy="720803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2" name="Rectangle: Rounded Corners 15379">
            <a:extLst>
              <a:ext uri="{FF2B5EF4-FFF2-40B4-BE49-F238E27FC236}">
                <a16:creationId xmlns:a16="http://schemas.microsoft.com/office/drawing/2014/main" xmlns="" id="{F136B41F-4524-22C5-3910-69938784F8D3}"/>
              </a:ext>
            </a:extLst>
          </p:cNvPr>
          <p:cNvSpPr/>
          <p:nvPr/>
        </p:nvSpPr>
        <p:spPr>
          <a:xfrm>
            <a:off x="4372347" y="2131076"/>
            <a:ext cx="136832" cy="2568129"/>
          </a:xfrm>
          <a:prstGeom prst="roundRect">
            <a:avLst/>
          </a:prstGeom>
          <a:solidFill>
            <a:srgbClr val="FDB1F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IN" sz="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(with information loss in stego-data)</a:t>
            </a:r>
          </a:p>
        </p:txBody>
      </p: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xmlns="" id="{72C370D0-09D4-15D3-84EA-E044BBEFB4DB}"/>
              </a:ext>
            </a:extLst>
          </p:cNvPr>
          <p:cNvCxnSpPr/>
          <p:nvPr/>
        </p:nvCxnSpPr>
        <p:spPr>
          <a:xfrm flipV="1">
            <a:off x="1730185" y="3654805"/>
            <a:ext cx="1006348" cy="711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xmlns="" id="{C85CE9E7-2299-9CB0-DCAB-95E8EDCD506B}"/>
              </a:ext>
            </a:extLst>
          </p:cNvPr>
          <p:cNvCxnSpPr>
            <a:endCxn id="304" idx="2"/>
          </p:cNvCxnSpPr>
          <p:nvPr/>
        </p:nvCxnSpPr>
        <p:spPr>
          <a:xfrm flipV="1">
            <a:off x="2736533" y="3501506"/>
            <a:ext cx="4844" cy="17065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xmlns="" id="{02472B86-53B6-1104-9828-A8F569EF0169}"/>
              </a:ext>
            </a:extLst>
          </p:cNvPr>
          <p:cNvCxnSpPr>
            <a:cxnSpLocks/>
          </p:cNvCxnSpPr>
          <p:nvPr/>
        </p:nvCxnSpPr>
        <p:spPr>
          <a:xfrm>
            <a:off x="1730185" y="3654805"/>
            <a:ext cx="0" cy="283337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xmlns="" id="{C4A0AE30-A6F3-4B8E-7805-5458132A228B}"/>
              </a:ext>
            </a:extLst>
          </p:cNvPr>
          <p:cNvCxnSpPr/>
          <p:nvPr/>
        </p:nvCxnSpPr>
        <p:spPr>
          <a:xfrm flipV="1">
            <a:off x="2976493" y="3489835"/>
            <a:ext cx="1211" cy="17550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xmlns="" id="{B19CA4C8-7C51-1F26-DAAE-5A8D963550AF}"/>
              </a:ext>
            </a:extLst>
          </p:cNvPr>
          <p:cNvCxnSpPr/>
          <p:nvPr/>
        </p:nvCxnSpPr>
        <p:spPr>
          <a:xfrm flipV="1">
            <a:off x="3074153" y="3501082"/>
            <a:ext cx="2375" cy="2276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xmlns="" id="{EB703EAA-8F84-F675-E75C-7D9029B84319}"/>
              </a:ext>
            </a:extLst>
          </p:cNvPr>
          <p:cNvCxnSpPr/>
          <p:nvPr/>
        </p:nvCxnSpPr>
        <p:spPr>
          <a:xfrm flipV="1">
            <a:off x="1957056" y="3731168"/>
            <a:ext cx="1116783" cy="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xmlns="" id="{E7962729-EFA8-A63F-60D2-8EB1689B0C30}"/>
              </a:ext>
            </a:extLst>
          </p:cNvPr>
          <p:cNvCxnSpPr/>
          <p:nvPr/>
        </p:nvCxnSpPr>
        <p:spPr>
          <a:xfrm flipV="1">
            <a:off x="3254224" y="3495367"/>
            <a:ext cx="2375" cy="2276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xmlns="" id="{A530F296-E1A4-A834-CE8F-3E0B319FEF8C}"/>
              </a:ext>
            </a:extLst>
          </p:cNvPr>
          <p:cNvCxnSpPr/>
          <p:nvPr/>
        </p:nvCxnSpPr>
        <p:spPr>
          <a:xfrm>
            <a:off x="2290579" y="3789023"/>
            <a:ext cx="1052241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xmlns="" id="{0F5AE18B-0AC6-C005-54BA-8DD9ADF6780B}"/>
              </a:ext>
            </a:extLst>
          </p:cNvPr>
          <p:cNvCxnSpPr/>
          <p:nvPr/>
        </p:nvCxnSpPr>
        <p:spPr>
          <a:xfrm flipV="1">
            <a:off x="3343038" y="3499106"/>
            <a:ext cx="811" cy="2982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>
            <a:extLst>
              <a:ext uri="{FF2B5EF4-FFF2-40B4-BE49-F238E27FC236}">
                <a16:creationId xmlns:a16="http://schemas.microsoft.com/office/drawing/2014/main" xmlns="" id="{5AE50D22-A458-79E6-FD2D-A817B652D17D}"/>
              </a:ext>
            </a:extLst>
          </p:cNvPr>
          <p:cNvCxnSpPr>
            <a:cxnSpLocks/>
          </p:cNvCxnSpPr>
          <p:nvPr/>
        </p:nvCxnSpPr>
        <p:spPr>
          <a:xfrm>
            <a:off x="2510258" y="3855900"/>
            <a:ext cx="407" cy="87691"/>
          </a:xfrm>
          <a:prstGeom prst="straightConnector1">
            <a:avLst/>
          </a:prstGeom>
          <a:ln w="9525">
            <a:solidFill>
              <a:schemeClr val="tx1"/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xmlns="" id="{207FCC72-6262-D3D3-6A5C-9981701CE14F}"/>
              </a:ext>
            </a:extLst>
          </p:cNvPr>
          <p:cNvCxnSpPr/>
          <p:nvPr/>
        </p:nvCxnSpPr>
        <p:spPr>
          <a:xfrm>
            <a:off x="2511530" y="3852196"/>
            <a:ext cx="111002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xmlns="" id="{5C8AB891-669E-1BE8-E00D-C56D4222A361}"/>
              </a:ext>
            </a:extLst>
          </p:cNvPr>
          <p:cNvCxnSpPr/>
          <p:nvPr/>
        </p:nvCxnSpPr>
        <p:spPr>
          <a:xfrm flipV="1">
            <a:off x="3532096" y="3493853"/>
            <a:ext cx="811" cy="2982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xmlns="" id="{3BC919D7-D58B-D864-1B97-4780A2F10BDA}"/>
              </a:ext>
            </a:extLst>
          </p:cNvPr>
          <p:cNvCxnSpPr/>
          <p:nvPr/>
        </p:nvCxnSpPr>
        <p:spPr>
          <a:xfrm flipV="1">
            <a:off x="3606760" y="3504362"/>
            <a:ext cx="5973" cy="34413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xmlns="" id="{39D23C06-75E4-6370-AC7E-018AE582236E}"/>
              </a:ext>
            </a:extLst>
          </p:cNvPr>
          <p:cNvCxnSpPr/>
          <p:nvPr/>
        </p:nvCxnSpPr>
        <p:spPr>
          <a:xfrm flipV="1">
            <a:off x="3342820" y="3499106"/>
            <a:ext cx="811" cy="29826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xmlns="" id="{F544E530-BC2F-AE04-911F-DE5715427791}"/>
              </a:ext>
            </a:extLst>
          </p:cNvPr>
          <p:cNvCxnSpPr/>
          <p:nvPr/>
        </p:nvCxnSpPr>
        <p:spPr>
          <a:xfrm flipV="1">
            <a:off x="3531067" y="3493853"/>
            <a:ext cx="811" cy="29826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Arrow Connector 377">
            <a:extLst>
              <a:ext uri="{FF2B5EF4-FFF2-40B4-BE49-F238E27FC236}">
                <a16:creationId xmlns:a16="http://schemas.microsoft.com/office/drawing/2014/main" xmlns="" id="{3089255C-0CA6-DE66-8A24-281A36925243}"/>
              </a:ext>
            </a:extLst>
          </p:cNvPr>
          <p:cNvCxnSpPr>
            <a:cxnSpLocks/>
          </p:cNvCxnSpPr>
          <p:nvPr/>
        </p:nvCxnSpPr>
        <p:spPr>
          <a:xfrm>
            <a:off x="1651117" y="4229321"/>
            <a:ext cx="0" cy="167139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9" name="Straight Arrow Connector 378">
            <a:extLst>
              <a:ext uri="{FF2B5EF4-FFF2-40B4-BE49-F238E27FC236}">
                <a16:creationId xmlns:a16="http://schemas.microsoft.com/office/drawing/2014/main" xmlns="" id="{F18E4C78-172B-3263-D46F-B1AFD5676CA8}"/>
              </a:ext>
            </a:extLst>
          </p:cNvPr>
          <p:cNvCxnSpPr>
            <a:cxnSpLocks/>
            <a:stCxn id="326" idx="2"/>
          </p:cNvCxnSpPr>
          <p:nvPr/>
        </p:nvCxnSpPr>
        <p:spPr>
          <a:xfrm>
            <a:off x="2118511" y="4229321"/>
            <a:ext cx="261" cy="17659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0" name="Straight Arrow Connector 379">
            <a:extLst>
              <a:ext uri="{FF2B5EF4-FFF2-40B4-BE49-F238E27FC236}">
                <a16:creationId xmlns:a16="http://schemas.microsoft.com/office/drawing/2014/main" xmlns="" id="{675CCFD1-C6D4-E2D8-1957-10EFE8D42BAE}"/>
              </a:ext>
            </a:extLst>
          </p:cNvPr>
          <p:cNvCxnSpPr>
            <a:cxnSpLocks/>
          </p:cNvCxnSpPr>
          <p:nvPr/>
        </p:nvCxnSpPr>
        <p:spPr>
          <a:xfrm>
            <a:off x="2569171" y="4222864"/>
            <a:ext cx="0" cy="177795"/>
          </a:xfrm>
          <a:prstGeom prst="straightConnector1">
            <a:avLst/>
          </a:prstGeom>
          <a:ln w="9525">
            <a:solidFill>
              <a:schemeClr val="tx1"/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xmlns="" id="{A4205C0C-F39B-FDD4-DBFC-B3EB49387016}"/>
              </a:ext>
            </a:extLst>
          </p:cNvPr>
          <p:cNvCxnSpPr/>
          <p:nvPr/>
        </p:nvCxnSpPr>
        <p:spPr>
          <a:xfrm>
            <a:off x="2743490" y="3654805"/>
            <a:ext cx="239793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xmlns="" id="{BF0E446A-0EC0-E089-E883-99B423F241B2}"/>
              </a:ext>
            </a:extLst>
          </p:cNvPr>
          <p:cNvCxnSpPr/>
          <p:nvPr/>
        </p:nvCxnSpPr>
        <p:spPr>
          <a:xfrm>
            <a:off x="3073840" y="3731168"/>
            <a:ext cx="18673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xmlns="" id="{2133BD02-C700-1A38-1BA5-150BC749DA19}"/>
              </a:ext>
            </a:extLst>
          </p:cNvPr>
          <p:cNvCxnSpPr/>
          <p:nvPr/>
        </p:nvCxnSpPr>
        <p:spPr>
          <a:xfrm>
            <a:off x="3346926" y="3788958"/>
            <a:ext cx="18673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>
            <a:extLst>
              <a:ext uri="{FF2B5EF4-FFF2-40B4-BE49-F238E27FC236}">
                <a16:creationId xmlns:a16="http://schemas.microsoft.com/office/drawing/2014/main" xmlns="" id="{81748E15-9B95-852A-A584-BB2F73DAAB61}"/>
              </a:ext>
            </a:extLst>
          </p:cNvPr>
          <p:cNvCxnSpPr>
            <a:cxnSpLocks/>
            <a:stCxn id="302" idx="3"/>
            <a:endCxn id="387" idx="1"/>
          </p:cNvCxnSpPr>
          <p:nvPr/>
        </p:nvCxnSpPr>
        <p:spPr>
          <a:xfrm>
            <a:off x="7745657" y="3279844"/>
            <a:ext cx="230355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5" name="Rectangle 384">
            <a:extLst>
              <a:ext uri="{FF2B5EF4-FFF2-40B4-BE49-F238E27FC236}">
                <a16:creationId xmlns:a16="http://schemas.microsoft.com/office/drawing/2014/main" xmlns="" id="{341DE8D2-9196-0745-4D1F-7EDAD2D22084}"/>
              </a:ext>
            </a:extLst>
          </p:cNvPr>
          <p:cNvSpPr/>
          <p:nvPr/>
        </p:nvSpPr>
        <p:spPr>
          <a:xfrm>
            <a:off x="7928997" y="2422880"/>
            <a:ext cx="746765" cy="290451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Arrhythmia</a:t>
            </a:r>
          </a:p>
        </p:txBody>
      </p:sp>
      <p:sp>
        <p:nvSpPr>
          <p:cNvPr id="386" name="Diamond 385">
            <a:extLst>
              <a:ext uri="{FF2B5EF4-FFF2-40B4-BE49-F238E27FC236}">
                <a16:creationId xmlns:a16="http://schemas.microsoft.com/office/drawing/2014/main" xmlns="" id="{5CE20038-8D1C-6797-A09B-03A955536B66}"/>
              </a:ext>
            </a:extLst>
          </p:cNvPr>
          <p:cNvSpPr/>
          <p:nvPr/>
        </p:nvSpPr>
        <p:spPr>
          <a:xfrm>
            <a:off x="8022992" y="2925450"/>
            <a:ext cx="558775" cy="695693"/>
          </a:xfrm>
          <a:prstGeom prst="diamond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xmlns="" id="{BB3EC8BF-F39B-5FB1-1313-CC36C9C717E4}"/>
              </a:ext>
            </a:extLst>
          </p:cNvPr>
          <p:cNvSpPr txBox="1"/>
          <p:nvPr/>
        </p:nvSpPr>
        <p:spPr>
          <a:xfrm>
            <a:off x="7976012" y="3049011"/>
            <a:ext cx="635489" cy="46166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Irregular</a:t>
            </a:r>
          </a:p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 beat</a:t>
            </a:r>
            <a:endParaRPr lang="en-I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8" name="Straight Arrow Connector 387">
            <a:extLst>
              <a:ext uri="{FF2B5EF4-FFF2-40B4-BE49-F238E27FC236}">
                <a16:creationId xmlns:a16="http://schemas.microsoft.com/office/drawing/2014/main" xmlns="" id="{62918220-E746-FD48-0587-23D3C65EB6A8}"/>
              </a:ext>
            </a:extLst>
          </p:cNvPr>
          <p:cNvCxnSpPr>
            <a:cxnSpLocks/>
            <a:stCxn id="386" idx="0"/>
            <a:endCxn id="385" idx="2"/>
          </p:cNvCxnSpPr>
          <p:nvPr/>
        </p:nvCxnSpPr>
        <p:spPr>
          <a:xfrm flipV="1">
            <a:off x="8302380" y="2713331"/>
            <a:ext cx="0" cy="212119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9" name="Rectangle 388">
            <a:extLst>
              <a:ext uri="{FF2B5EF4-FFF2-40B4-BE49-F238E27FC236}">
                <a16:creationId xmlns:a16="http://schemas.microsoft.com/office/drawing/2014/main" xmlns="" id="{2AB3C4F7-2EFB-3B95-0117-218D5D891D1A}"/>
              </a:ext>
            </a:extLst>
          </p:cNvPr>
          <p:cNvSpPr/>
          <p:nvPr/>
        </p:nvSpPr>
        <p:spPr>
          <a:xfrm>
            <a:off x="7928997" y="3834005"/>
            <a:ext cx="746765" cy="290451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en-IN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0" name="Straight Arrow Connector 389">
            <a:extLst>
              <a:ext uri="{FF2B5EF4-FFF2-40B4-BE49-F238E27FC236}">
                <a16:creationId xmlns:a16="http://schemas.microsoft.com/office/drawing/2014/main" xmlns="" id="{5C75BD41-6B00-A315-E456-BAD4ADFDD2DD}"/>
              </a:ext>
            </a:extLst>
          </p:cNvPr>
          <p:cNvCxnSpPr>
            <a:cxnSpLocks/>
          </p:cNvCxnSpPr>
          <p:nvPr/>
        </p:nvCxnSpPr>
        <p:spPr>
          <a:xfrm>
            <a:off x="8302380" y="3620503"/>
            <a:ext cx="0" cy="212817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1" name="Rectangle: Rounded Corners 8">
            <a:extLst>
              <a:ext uri="{FF2B5EF4-FFF2-40B4-BE49-F238E27FC236}">
                <a16:creationId xmlns:a16="http://schemas.microsoft.com/office/drawing/2014/main" xmlns="" id="{A5BA06A2-662B-0153-FD56-AB59A4BF9E00}"/>
              </a:ext>
            </a:extLst>
          </p:cNvPr>
          <p:cNvSpPr/>
          <p:nvPr/>
        </p:nvSpPr>
        <p:spPr>
          <a:xfrm>
            <a:off x="5580195" y="4386072"/>
            <a:ext cx="523922" cy="17484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IN" sz="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</a:p>
        </p:txBody>
      </p:sp>
      <p:sp>
        <p:nvSpPr>
          <p:cNvPr id="392" name="Rectangle: Rounded Corners 8">
            <a:extLst>
              <a:ext uri="{FF2B5EF4-FFF2-40B4-BE49-F238E27FC236}">
                <a16:creationId xmlns:a16="http://schemas.microsoft.com/office/drawing/2014/main" xmlns="" id="{AF1778F6-224B-2764-2B73-62BC1AEF12EA}"/>
              </a:ext>
            </a:extLst>
          </p:cNvPr>
          <p:cNvSpPr/>
          <p:nvPr/>
        </p:nvSpPr>
        <p:spPr>
          <a:xfrm>
            <a:off x="6229151" y="4104678"/>
            <a:ext cx="523922" cy="17484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IN" sz="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</a:p>
        </p:txBody>
      </p:sp>
      <p:cxnSp>
        <p:nvCxnSpPr>
          <p:cNvPr id="393" name="Straight Arrow Connector 392">
            <a:extLst>
              <a:ext uri="{FF2B5EF4-FFF2-40B4-BE49-F238E27FC236}">
                <a16:creationId xmlns:a16="http://schemas.microsoft.com/office/drawing/2014/main" xmlns="" id="{455B6353-A0F9-DE56-6AC9-1088A67C8C61}"/>
              </a:ext>
            </a:extLst>
          </p:cNvPr>
          <p:cNvCxnSpPr>
            <a:cxnSpLocks/>
          </p:cNvCxnSpPr>
          <p:nvPr/>
        </p:nvCxnSpPr>
        <p:spPr>
          <a:xfrm>
            <a:off x="4906324" y="3471741"/>
            <a:ext cx="0" cy="200418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4" name="Rectangle 15360">
            <a:extLst>
              <a:ext uri="{FF2B5EF4-FFF2-40B4-BE49-F238E27FC236}">
                <a16:creationId xmlns:a16="http://schemas.microsoft.com/office/drawing/2014/main" xmlns="" id="{1E007022-1D9C-0CA2-BEA9-A4B7D2F6AA29}"/>
              </a:ext>
            </a:extLst>
          </p:cNvPr>
          <p:cNvSpPr/>
          <p:nvPr/>
        </p:nvSpPr>
        <p:spPr>
          <a:xfrm>
            <a:off x="5469074" y="4122931"/>
            <a:ext cx="367095" cy="162535"/>
          </a:xfrm>
          <a:custGeom>
            <a:avLst/>
            <a:gdLst>
              <a:gd name="connsiteX0" fmla="*/ 0 w 481015"/>
              <a:gd name="connsiteY0" fmla="*/ 0 h 151208"/>
              <a:gd name="connsiteX1" fmla="*/ 481015 w 481015"/>
              <a:gd name="connsiteY1" fmla="*/ 0 h 151208"/>
              <a:gd name="connsiteX2" fmla="*/ 481015 w 481015"/>
              <a:gd name="connsiteY2" fmla="*/ 151208 h 151208"/>
              <a:gd name="connsiteX3" fmla="*/ 0 w 481015"/>
              <a:gd name="connsiteY3" fmla="*/ 151208 h 151208"/>
              <a:gd name="connsiteX4" fmla="*/ 0 w 481015"/>
              <a:gd name="connsiteY4" fmla="*/ 0 h 151208"/>
              <a:gd name="connsiteX0" fmla="*/ 0 w 481015"/>
              <a:gd name="connsiteY0" fmla="*/ 1786 h 152994"/>
              <a:gd name="connsiteX1" fmla="*/ 201219 w 481015"/>
              <a:gd name="connsiteY1" fmla="*/ 0 h 152994"/>
              <a:gd name="connsiteX2" fmla="*/ 481015 w 481015"/>
              <a:gd name="connsiteY2" fmla="*/ 1786 h 152994"/>
              <a:gd name="connsiteX3" fmla="*/ 481015 w 481015"/>
              <a:gd name="connsiteY3" fmla="*/ 152994 h 152994"/>
              <a:gd name="connsiteX4" fmla="*/ 0 w 481015"/>
              <a:gd name="connsiteY4" fmla="*/ 152994 h 152994"/>
              <a:gd name="connsiteX5" fmla="*/ 0 w 481015"/>
              <a:gd name="connsiteY5" fmla="*/ 1786 h 152994"/>
              <a:gd name="connsiteX0" fmla="*/ 0 w 481015"/>
              <a:gd name="connsiteY0" fmla="*/ 1786 h 152994"/>
              <a:gd name="connsiteX1" fmla="*/ 201219 w 481015"/>
              <a:gd name="connsiteY1" fmla="*/ 0 h 152994"/>
              <a:gd name="connsiteX2" fmla="*/ 481015 w 481015"/>
              <a:gd name="connsiteY2" fmla="*/ 1786 h 152994"/>
              <a:gd name="connsiteX3" fmla="*/ 481015 w 481015"/>
              <a:gd name="connsiteY3" fmla="*/ 152994 h 152994"/>
              <a:gd name="connsiteX4" fmla="*/ 0 w 481015"/>
              <a:gd name="connsiteY4" fmla="*/ 152994 h 152994"/>
              <a:gd name="connsiteX5" fmla="*/ 0 w 481015"/>
              <a:gd name="connsiteY5" fmla="*/ 1786 h 152994"/>
              <a:gd name="connsiteX0" fmla="*/ 0 w 481015"/>
              <a:gd name="connsiteY0" fmla="*/ 1786 h 152994"/>
              <a:gd name="connsiteX1" fmla="*/ 201219 w 481015"/>
              <a:gd name="connsiteY1" fmla="*/ 0 h 152994"/>
              <a:gd name="connsiteX2" fmla="*/ 275038 w 481015"/>
              <a:gd name="connsiteY2" fmla="*/ 0 h 152994"/>
              <a:gd name="connsiteX3" fmla="*/ 481015 w 481015"/>
              <a:gd name="connsiteY3" fmla="*/ 1786 h 152994"/>
              <a:gd name="connsiteX4" fmla="*/ 481015 w 481015"/>
              <a:gd name="connsiteY4" fmla="*/ 152994 h 152994"/>
              <a:gd name="connsiteX5" fmla="*/ 0 w 481015"/>
              <a:gd name="connsiteY5" fmla="*/ 152994 h 152994"/>
              <a:gd name="connsiteX6" fmla="*/ 0 w 481015"/>
              <a:gd name="connsiteY6" fmla="*/ 1786 h 152994"/>
              <a:gd name="connsiteX0" fmla="*/ 0 w 481015"/>
              <a:gd name="connsiteY0" fmla="*/ 1786 h 152994"/>
              <a:gd name="connsiteX1" fmla="*/ 129782 w 481015"/>
              <a:gd name="connsiteY1" fmla="*/ 0 h 152994"/>
              <a:gd name="connsiteX2" fmla="*/ 201219 w 481015"/>
              <a:gd name="connsiteY2" fmla="*/ 0 h 152994"/>
              <a:gd name="connsiteX3" fmla="*/ 275038 w 481015"/>
              <a:gd name="connsiteY3" fmla="*/ 0 h 152994"/>
              <a:gd name="connsiteX4" fmla="*/ 481015 w 481015"/>
              <a:gd name="connsiteY4" fmla="*/ 1786 h 152994"/>
              <a:gd name="connsiteX5" fmla="*/ 481015 w 481015"/>
              <a:gd name="connsiteY5" fmla="*/ 152994 h 152994"/>
              <a:gd name="connsiteX6" fmla="*/ 0 w 481015"/>
              <a:gd name="connsiteY6" fmla="*/ 152994 h 152994"/>
              <a:gd name="connsiteX7" fmla="*/ 0 w 481015"/>
              <a:gd name="connsiteY7" fmla="*/ 1786 h 152994"/>
              <a:gd name="connsiteX0" fmla="*/ 0 w 481015"/>
              <a:gd name="connsiteY0" fmla="*/ 1786 h 152994"/>
              <a:gd name="connsiteX1" fmla="*/ 129782 w 481015"/>
              <a:gd name="connsiteY1" fmla="*/ 0 h 152994"/>
              <a:gd name="connsiteX2" fmla="*/ 201219 w 481015"/>
              <a:gd name="connsiteY2" fmla="*/ 0 h 152994"/>
              <a:gd name="connsiteX3" fmla="*/ 275038 w 481015"/>
              <a:gd name="connsiteY3" fmla="*/ 0 h 152994"/>
              <a:gd name="connsiteX4" fmla="*/ 353619 w 481015"/>
              <a:gd name="connsiteY4" fmla="*/ 0 h 152994"/>
              <a:gd name="connsiteX5" fmla="*/ 481015 w 481015"/>
              <a:gd name="connsiteY5" fmla="*/ 1786 h 152994"/>
              <a:gd name="connsiteX6" fmla="*/ 481015 w 481015"/>
              <a:gd name="connsiteY6" fmla="*/ 152994 h 152994"/>
              <a:gd name="connsiteX7" fmla="*/ 0 w 481015"/>
              <a:gd name="connsiteY7" fmla="*/ 152994 h 152994"/>
              <a:gd name="connsiteX8" fmla="*/ 0 w 481015"/>
              <a:gd name="connsiteY8" fmla="*/ 1786 h 152994"/>
              <a:gd name="connsiteX0" fmla="*/ 0 w 481015"/>
              <a:gd name="connsiteY0" fmla="*/ 1786 h 152994"/>
              <a:gd name="connsiteX1" fmla="*/ 65488 w 481015"/>
              <a:gd name="connsiteY1" fmla="*/ 2381 h 152994"/>
              <a:gd name="connsiteX2" fmla="*/ 129782 w 481015"/>
              <a:gd name="connsiteY2" fmla="*/ 0 h 152994"/>
              <a:gd name="connsiteX3" fmla="*/ 201219 w 481015"/>
              <a:gd name="connsiteY3" fmla="*/ 0 h 152994"/>
              <a:gd name="connsiteX4" fmla="*/ 275038 w 481015"/>
              <a:gd name="connsiteY4" fmla="*/ 0 h 152994"/>
              <a:gd name="connsiteX5" fmla="*/ 353619 w 481015"/>
              <a:gd name="connsiteY5" fmla="*/ 0 h 152994"/>
              <a:gd name="connsiteX6" fmla="*/ 481015 w 481015"/>
              <a:gd name="connsiteY6" fmla="*/ 1786 h 152994"/>
              <a:gd name="connsiteX7" fmla="*/ 481015 w 481015"/>
              <a:gd name="connsiteY7" fmla="*/ 152994 h 152994"/>
              <a:gd name="connsiteX8" fmla="*/ 0 w 481015"/>
              <a:gd name="connsiteY8" fmla="*/ 152994 h 152994"/>
              <a:gd name="connsiteX9" fmla="*/ 0 w 481015"/>
              <a:gd name="connsiteY9" fmla="*/ 1786 h 152994"/>
              <a:gd name="connsiteX0" fmla="*/ 0 w 481015"/>
              <a:gd name="connsiteY0" fmla="*/ 1786 h 152994"/>
              <a:gd name="connsiteX1" fmla="*/ 65488 w 481015"/>
              <a:gd name="connsiteY1" fmla="*/ 2381 h 152994"/>
              <a:gd name="connsiteX2" fmla="*/ 129782 w 481015"/>
              <a:gd name="connsiteY2" fmla="*/ 0 h 152994"/>
              <a:gd name="connsiteX3" fmla="*/ 201219 w 481015"/>
              <a:gd name="connsiteY3" fmla="*/ 0 h 152994"/>
              <a:gd name="connsiteX4" fmla="*/ 275038 w 481015"/>
              <a:gd name="connsiteY4" fmla="*/ 0 h 152994"/>
              <a:gd name="connsiteX5" fmla="*/ 353619 w 481015"/>
              <a:gd name="connsiteY5" fmla="*/ 0 h 152994"/>
              <a:gd name="connsiteX6" fmla="*/ 408388 w 481015"/>
              <a:gd name="connsiteY6" fmla="*/ 0 h 152994"/>
              <a:gd name="connsiteX7" fmla="*/ 481015 w 481015"/>
              <a:gd name="connsiteY7" fmla="*/ 1786 h 152994"/>
              <a:gd name="connsiteX8" fmla="*/ 481015 w 481015"/>
              <a:gd name="connsiteY8" fmla="*/ 152994 h 152994"/>
              <a:gd name="connsiteX9" fmla="*/ 0 w 481015"/>
              <a:gd name="connsiteY9" fmla="*/ 152994 h 152994"/>
              <a:gd name="connsiteX10" fmla="*/ 0 w 481015"/>
              <a:gd name="connsiteY10" fmla="*/ 1786 h 1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1015" h="152994">
                <a:moveTo>
                  <a:pt x="0" y="1786"/>
                </a:moveTo>
                <a:lnTo>
                  <a:pt x="65488" y="2381"/>
                </a:lnTo>
                <a:lnTo>
                  <a:pt x="129782" y="0"/>
                </a:lnTo>
                <a:lnTo>
                  <a:pt x="201219" y="0"/>
                </a:lnTo>
                <a:lnTo>
                  <a:pt x="275038" y="0"/>
                </a:lnTo>
                <a:lnTo>
                  <a:pt x="353619" y="0"/>
                </a:lnTo>
                <a:lnTo>
                  <a:pt x="408388" y="0"/>
                </a:lnTo>
                <a:lnTo>
                  <a:pt x="481015" y="1786"/>
                </a:lnTo>
                <a:lnTo>
                  <a:pt x="481015" y="152994"/>
                </a:lnTo>
                <a:lnTo>
                  <a:pt x="0" y="152994"/>
                </a:lnTo>
                <a:lnTo>
                  <a:pt x="0" y="1786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xmlns="" id="{26FCFDF7-FDC2-091A-4E7D-F6C1D0C84076}"/>
              </a:ext>
            </a:extLst>
          </p:cNvPr>
          <p:cNvSpPr/>
          <p:nvPr/>
        </p:nvSpPr>
        <p:spPr>
          <a:xfrm>
            <a:off x="4533018" y="3661224"/>
            <a:ext cx="1322940" cy="29045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 function</a:t>
            </a: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xmlns="" id="{5D54A753-BA0C-0494-04DF-24415F58ABB5}"/>
              </a:ext>
            </a:extLst>
          </p:cNvPr>
          <p:cNvCxnSpPr>
            <a:cxnSpLocks/>
          </p:cNvCxnSpPr>
          <p:nvPr/>
        </p:nvCxnSpPr>
        <p:spPr>
          <a:xfrm flipH="1">
            <a:off x="5859366" y="4212456"/>
            <a:ext cx="145614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>
            <a:extLst>
              <a:ext uri="{FF2B5EF4-FFF2-40B4-BE49-F238E27FC236}">
                <a16:creationId xmlns:a16="http://schemas.microsoft.com/office/drawing/2014/main" xmlns="" id="{31B95679-079F-F22E-77E7-8DDB490EC85A}"/>
              </a:ext>
            </a:extLst>
          </p:cNvPr>
          <p:cNvSpPr txBox="1"/>
          <p:nvPr/>
        </p:nvSpPr>
        <p:spPr>
          <a:xfrm>
            <a:off x="5941348" y="4112836"/>
            <a:ext cx="117186" cy="91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IN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</a:p>
        </p:txBody>
      </p:sp>
      <p:sp>
        <p:nvSpPr>
          <p:cNvPr id="398" name="Rectangle 15360">
            <a:extLst>
              <a:ext uri="{FF2B5EF4-FFF2-40B4-BE49-F238E27FC236}">
                <a16:creationId xmlns:a16="http://schemas.microsoft.com/office/drawing/2014/main" xmlns="" id="{45FEC3A7-64F2-F5A5-E72B-7E2299D3E765}"/>
              </a:ext>
            </a:extLst>
          </p:cNvPr>
          <p:cNvSpPr/>
          <p:nvPr/>
        </p:nvSpPr>
        <p:spPr>
          <a:xfrm>
            <a:off x="4546269" y="4127242"/>
            <a:ext cx="361649" cy="158224"/>
          </a:xfrm>
          <a:custGeom>
            <a:avLst/>
            <a:gdLst>
              <a:gd name="connsiteX0" fmla="*/ 0 w 481015"/>
              <a:gd name="connsiteY0" fmla="*/ 0 h 151208"/>
              <a:gd name="connsiteX1" fmla="*/ 481015 w 481015"/>
              <a:gd name="connsiteY1" fmla="*/ 0 h 151208"/>
              <a:gd name="connsiteX2" fmla="*/ 481015 w 481015"/>
              <a:gd name="connsiteY2" fmla="*/ 151208 h 151208"/>
              <a:gd name="connsiteX3" fmla="*/ 0 w 481015"/>
              <a:gd name="connsiteY3" fmla="*/ 151208 h 151208"/>
              <a:gd name="connsiteX4" fmla="*/ 0 w 481015"/>
              <a:gd name="connsiteY4" fmla="*/ 0 h 151208"/>
              <a:gd name="connsiteX0" fmla="*/ 0 w 481015"/>
              <a:gd name="connsiteY0" fmla="*/ 1786 h 152994"/>
              <a:gd name="connsiteX1" fmla="*/ 201219 w 481015"/>
              <a:gd name="connsiteY1" fmla="*/ 0 h 152994"/>
              <a:gd name="connsiteX2" fmla="*/ 481015 w 481015"/>
              <a:gd name="connsiteY2" fmla="*/ 1786 h 152994"/>
              <a:gd name="connsiteX3" fmla="*/ 481015 w 481015"/>
              <a:gd name="connsiteY3" fmla="*/ 152994 h 152994"/>
              <a:gd name="connsiteX4" fmla="*/ 0 w 481015"/>
              <a:gd name="connsiteY4" fmla="*/ 152994 h 152994"/>
              <a:gd name="connsiteX5" fmla="*/ 0 w 481015"/>
              <a:gd name="connsiteY5" fmla="*/ 1786 h 152994"/>
              <a:gd name="connsiteX0" fmla="*/ 0 w 481015"/>
              <a:gd name="connsiteY0" fmla="*/ 1786 h 152994"/>
              <a:gd name="connsiteX1" fmla="*/ 201219 w 481015"/>
              <a:gd name="connsiteY1" fmla="*/ 0 h 152994"/>
              <a:gd name="connsiteX2" fmla="*/ 481015 w 481015"/>
              <a:gd name="connsiteY2" fmla="*/ 1786 h 152994"/>
              <a:gd name="connsiteX3" fmla="*/ 481015 w 481015"/>
              <a:gd name="connsiteY3" fmla="*/ 152994 h 152994"/>
              <a:gd name="connsiteX4" fmla="*/ 0 w 481015"/>
              <a:gd name="connsiteY4" fmla="*/ 152994 h 152994"/>
              <a:gd name="connsiteX5" fmla="*/ 0 w 481015"/>
              <a:gd name="connsiteY5" fmla="*/ 1786 h 152994"/>
              <a:gd name="connsiteX0" fmla="*/ 0 w 481015"/>
              <a:gd name="connsiteY0" fmla="*/ 1786 h 152994"/>
              <a:gd name="connsiteX1" fmla="*/ 201219 w 481015"/>
              <a:gd name="connsiteY1" fmla="*/ 0 h 152994"/>
              <a:gd name="connsiteX2" fmla="*/ 275038 w 481015"/>
              <a:gd name="connsiteY2" fmla="*/ 0 h 152994"/>
              <a:gd name="connsiteX3" fmla="*/ 481015 w 481015"/>
              <a:gd name="connsiteY3" fmla="*/ 1786 h 152994"/>
              <a:gd name="connsiteX4" fmla="*/ 481015 w 481015"/>
              <a:gd name="connsiteY4" fmla="*/ 152994 h 152994"/>
              <a:gd name="connsiteX5" fmla="*/ 0 w 481015"/>
              <a:gd name="connsiteY5" fmla="*/ 152994 h 152994"/>
              <a:gd name="connsiteX6" fmla="*/ 0 w 481015"/>
              <a:gd name="connsiteY6" fmla="*/ 1786 h 152994"/>
              <a:gd name="connsiteX0" fmla="*/ 0 w 481015"/>
              <a:gd name="connsiteY0" fmla="*/ 1786 h 152994"/>
              <a:gd name="connsiteX1" fmla="*/ 129782 w 481015"/>
              <a:gd name="connsiteY1" fmla="*/ 0 h 152994"/>
              <a:gd name="connsiteX2" fmla="*/ 201219 w 481015"/>
              <a:gd name="connsiteY2" fmla="*/ 0 h 152994"/>
              <a:gd name="connsiteX3" fmla="*/ 275038 w 481015"/>
              <a:gd name="connsiteY3" fmla="*/ 0 h 152994"/>
              <a:gd name="connsiteX4" fmla="*/ 481015 w 481015"/>
              <a:gd name="connsiteY4" fmla="*/ 1786 h 152994"/>
              <a:gd name="connsiteX5" fmla="*/ 481015 w 481015"/>
              <a:gd name="connsiteY5" fmla="*/ 152994 h 152994"/>
              <a:gd name="connsiteX6" fmla="*/ 0 w 481015"/>
              <a:gd name="connsiteY6" fmla="*/ 152994 h 152994"/>
              <a:gd name="connsiteX7" fmla="*/ 0 w 481015"/>
              <a:gd name="connsiteY7" fmla="*/ 1786 h 152994"/>
              <a:gd name="connsiteX0" fmla="*/ 0 w 481015"/>
              <a:gd name="connsiteY0" fmla="*/ 1786 h 152994"/>
              <a:gd name="connsiteX1" fmla="*/ 129782 w 481015"/>
              <a:gd name="connsiteY1" fmla="*/ 0 h 152994"/>
              <a:gd name="connsiteX2" fmla="*/ 201219 w 481015"/>
              <a:gd name="connsiteY2" fmla="*/ 0 h 152994"/>
              <a:gd name="connsiteX3" fmla="*/ 275038 w 481015"/>
              <a:gd name="connsiteY3" fmla="*/ 0 h 152994"/>
              <a:gd name="connsiteX4" fmla="*/ 353619 w 481015"/>
              <a:gd name="connsiteY4" fmla="*/ 0 h 152994"/>
              <a:gd name="connsiteX5" fmla="*/ 481015 w 481015"/>
              <a:gd name="connsiteY5" fmla="*/ 1786 h 152994"/>
              <a:gd name="connsiteX6" fmla="*/ 481015 w 481015"/>
              <a:gd name="connsiteY6" fmla="*/ 152994 h 152994"/>
              <a:gd name="connsiteX7" fmla="*/ 0 w 481015"/>
              <a:gd name="connsiteY7" fmla="*/ 152994 h 152994"/>
              <a:gd name="connsiteX8" fmla="*/ 0 w 481015"/>
              <a:gd name="connsiteY8" fmla="*/ 1786 h 152994"/>
              <a:gd name="connsiteX0" fmla="*/ 0 w 481015"/>
              <a:gd name="connsiteY0" fmla="*/ 1786 h 152994"/>
              <a:gd name="connsiteX1" fmla="*/ 65488 w 481015"/>
              <a:gd name="connsiteY1" fmla="*/ 2381 h 152994"/>
              <a:gd name="connsiteX2" fmla="*/ 129782 w 481015"/>
              <a:gd name="connsiteY2" fmla="*/ 0 h 152994"/>
              <a:gd name="connsiteX3" fmla="*/ 201219 w 481015"/>
              <a:gd name="connsiteY3" fmla="*/ 0 h 152994"/>
              <a:gd name="connsiteX4" fmla="*/ 275038 w 481015"/>
              <a:gd name="connsiteY4" fmla="*/ 0 h 152994"/>
              <a:gd name="connsiteX5" fmla="*/ 353619 w 481015"/>
              <a:gd name="connsiteY5" fmla="*/ 0 h 152994"/>
              <a:gd name="connsiteX6" fmla="*/ 481015 w 481015"/>
              <a:gd name="connsiteY6" fmla="*/ 1786 h 152994"/>
              <a:gd name="connsiteX7" fmla="*/ 481015 w 481015"/>
              <a:gd name="connsiteY7" fmla="*/ 152994 h 152994"/>
              <a:gd name="connsiteX8" fmla="*/ 0 w 481015"/>
              <a:gd name="connsiteY8" fmla="*/ 152994 h 152994"/>
              <a:gd name="connsiteX9" fmla="*/ 0 w 481015"/>
              <a:gd name="connsiteY9" fmla="*/ 1786 h 152994"/>
              <a:gd name="connsiteX0" fmla="*/ 0 w 481015"/>
              <a:gd name="connsiteY0" fmla="*/ 1786 h 152994"/>
              <a:gd name="connsiteX1" fmla="*/ 65488 w 481015"/>
              <a:gd name="connsiteY1" fmla="*/ 2381 h 152994"/>
              <a:gd name="connsiteX2" fmla="*/ 129782 w 481015"/>
              <a:gd name="connsiteY2" fmla="*/ 0 h 152994"/>
              <a:gd name="connsiteX3" fmla="*/ 201219 w 481015"/>
              <a:gd name="connsiteY3" fmla="*/ 0 h 152994"/>
              <a:gd name="connsiteX4" fmla="*/ 275038 w 481015"/>
              <a:gd name="connsiteY4" fmla="*/ 0 h 152994"/>
              <a:gd name="connsiteX5" fmla="*/ 353619 w 481015"/>
              <a:gd name="connsiteY5" fmla="*/ 0 h 152994"/>
              <a:gd name="connsiteX6" fmla="*/ 408388 w 481015"/>
              <a:gd name="connsiteY6" fmla="*/ 0 h 152994"/>
              <a:gd name="connsiteX7" fmla="*/ 481015 w 481015"/>
              <a:gd name="connsiteY7" fmla="*/ 1786 h 152994"/>
              <a:gd name="connsiteX8" fmla="*/ 481015 w 481015"/>
              <a:gd name="connsiteY8" fmla="*/ 152994 h 152994"/>
              <a:gd name="connsiteX9" fmla="*/ 0 w 481015"/>
              <a:gd name="connsiteY9" fmla="*/ 152994 h 152994"/>
              <a:gd name="connsiteX10" fmla="*/ 0 w 481015"/>
              <a:gd name="connsiteY10" fmla="*/ 1786 h 1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1015" h="152994">
                <a:moveTo>
                  <a:pt x="0" y="1786"/>
                </a:moveTo>
                <a:lnTo>
                  <a:pt x="65488" y="2381"/>
                </a:lnTo>
                <a:lnTo>
                  <a:pt x="129782" y="0"/>
                </a:lnTo>
                <a:lnTo>
                  <a:pt x="201219" y="0"/>
                </a:lnTo>
                <a:lnTo>
                  <a:pt x="275038" y="0"/>
                </a:lnTo>
                <a:lnTo>
                  <a:pt x="353619" y="0"/>
                </a:lnTo>
                <a:lnTo>
                  <a:pt x="408388" y="0"/>
                </a:lnTo>
                <a:lnTo>
                  <a:pt x="481015" y="1786"/>
                </a:lnTo>
                <a:lnTo>
                  <a:pt x="481015" y="152994"/>
                </a:lnTo>
                <a:lnTo>
                  <a:pt x="0" y="152994"/>
                </a:lnTo>
                <a:lnTo>
                  <a:pt x="0" y="1786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X1</a:t>
            </a:r>
          </a:p>
        </p:txBody>
      </p:sp>
      <p:sp>
        <p:nvSpPr>
          <p:cNvPr id="399" name="Rectangle 15360">
            <a:extLst>
              <a:ext uri="{FF2B5EF4-FFF2-40B4-BE49-F238E27FC236}">
                <a16:creationId xmlns:a16="http://schemas.microsoft.com/office/drawing/2014/main" xmlns="" id="{F8D891B6-A1AE-7D65-2EF9-65712852F075}"/>
              </a:ext>
            </a:extLst>
          </p:cNvPr>
          <p:cNvSpPr/>
          <p:nvPr/>
        </p:nvSpPr>
        <p:spPr>
          <a:xfrm>
            <a:off x="5007536" y="4127242"/>
            <a:ext cx="361649" cy="158224"/>
          </a:xfrm>
          <a:custGeom>
            <a:avLst/>
            <a:gdLst>
              <a:gd name="connsiteX0" fmla="*/ 0 w 481015"/>
              <a:gd name="connsiteY0" fmla="*/ 0 h 151208"/>
              <a:gd name="connsiteX1" fmla="*/ 481015 w 481015"/>
              <a:gd name="connsiteY1" fmla="*/ 0 h 151208"/>
              <a:gd name="connsiteX2" fmla="*/ 481015 w 481015"/>
              <a:gd name="connsiteY2" fmla="*/ 151208 h 151208"/>
              <a:gd name="connsiteX3" fmla="*/ 0 w 481015"/>
              <a:gd name="connsiteY3" fmla="*/ 151208 h 151208"/>
              <a:gd name="connsiteX4" fmla="*/ 0 w 481015"/>
              <a:gd name="connsiteY4" fmla="*/ 0 h 151208"/>
              <a:gd name="connsiteX0" fmla="*/ 0 w 481015"/>
              <a:gd name="connsiteY0" fmla="*/ 1786 h 152994"/>
              <a:gd name="connsiteX1" fmla="*/ 201219 w 481015"/>
              <a:gd name="connsiteY1" fmla="*/ 0 h 152994"/>
              <a:gd name="connsiteX2" fmla="*/ 481015 w 481015"/>
              <a:gd name="connsiteY2" fmla="*/ 1786 h 152994"/>
              <a:gd name="connsiteX3" fmla="*/ 481015 w 481015"/>
              <a:gd name="connsiteY3" fmla="*/ 152994 h 152994"/>
              <a:gd name="connsiteX4" fmla="*/ 0 w 481015"/>
              <a:gd name="connsiteY4" fmla="*/ 152994 h 152994"/>
              <a:gd name="connsiteX5" fmla="*/ 0 w 481015"/>
              <a:gd name="connsiteY5" fmla="*/ 1786 h 152994"/>
              <a:gd name="connsiteX0" fmla="*/ 0 w 481015"/>
              <a:gd name="connsiteY0" fmla="*/ 1786 h 152994"/>
              <a:gd name="connsiteX1" fmla="*/ 201219 w 481015"/>
              <a:gd name="connsiteY1" fmla="*/ 0 h 152994"/>
              <a:gd name="connsiteX2" fmla="*/ 481015 w 481015"/>
              <a:gd name="connsiteY2" fmla="*/ 1786 h 152994"/>
              <a:gd name="connsiteX3" fmla="*/ 481015 w 481015"/>
              <a:gd name="connsiteY3" fmla="*/ 152994 h 152994"/>
              <a:gd name="connsiteX4" fmla="*/ 0 w 481015"/>
              <a:gd name="connsiteY4" fmla="*/ 152994 h 152994"/>
              <a:gd name="connsiteX5" fmla="*/ 0 w 481015"/>
              <a:gd name="connsiteY5" fmla="*/ 1786 h 152994"/>
              <a:gd name="connsiteX0" fmla="*/ 0 w 481015"/>
              <a:gd name="connsiteY0" fmla="*/ 1786 h 152994"/>
              <a:gd name="connsiteX1" fmla="*/ 201219 w 481015"/>
              <a:gd name="connsiteY1" fmla="*/ 0 h 152994"/>
              <a:gd name="connsiteX2" fmla="*/ 275038 w 481015"/>
              <a:gd name="connsiteY2" fmla="*/ 0 h 152994"/>
              <a:gd name="connsiteX3" fmla="*/ 481015 w 481015"/>
              <a:gd name="connsiteY3" fmla="*/ 1786 h 152994"/>
              <a:gd name="connsiteX4" fmla="*/ 481015 w 481015"/>
              <a:gd name="connsiteY4" fmla="*/ 152994 h 152994"/>
              <a:gd name="connsiteX5" fmla="*/ 0 w 481015"/>
              <a:gd name="connsiteY5" fmla="*/ 152994 h 152994"/>
              <a:gd name="connsiteX6" fmla="*/ 0 w 481015"/>
              <a:gd name="connsiteY6" fmla="*/ 1786 h 152994"/>
              <a:gd name="connsiteX0" fmla="*/ 0 w 481015"/>
              <a:gd name="connsiteY0" fmla="*/ 1786 h 152994"/>
              <a:gd name="connsiteX1" fmla="*/ 129782 w 481015"/>
              <a:gd name="connsiteY1" fmla="*/ 0 h 152994"/>
              <a:gd name="connsiteX2" fmla="*/ 201219 w 481015"/>
              <a:gd name="connsiteY2" fmla="*/ 0 h 152994"/>
              <a:gd name="connsiteX3" fmla="*/ 275038 w 481015"/>
              <a:gd name="connsiteY3" fmla="*/ 0 h 152994"/>
              <a:gd name="connsiteX4" fmla="*/ 481015 w 481015"/>
              <a:gd name="connsiteY4" fmla="*/ 1786 h 152994"/>
              <a:gd name="connsiteX5" fmla="*/ 481015 w 481015"/>
              <a:gd name="connsiteY5" fmla="*/ 152994 h 152994"/>
              <a:gd name="connsiteX6" fmla="*/ 0 w 481015"/>
              <a:gd name="connsiteY6" fmla="*/ 152994 h 152994"/>
              <a:gd name="connsiteX7" fmla="*/ 0 w 481015"/>
              <a:gd name="connsiteY7" fmla="*/ 1786 h 152994"/>
              <a:gd name="connsiteX0" fmla="*/ 0 w 481015"/>
              <a:gd name="connsiteY0" fmla="*/ 1786 h 152994"/>
              <a:gd name="connsiteX1" fmla="*/ 129782 w 481015"/>
              <a:gd name="connsiteY1" fmla="*/ 0 h 152994"/>
              <a:gd name="connsiteX2" fmla="*/ 201219 w 481015"/>
              <a:gd name="connsiteY2" fmla="*/ 0 h 152994"/>
              <a:gd name="connsiteX3" fmla="*/ 275038 w 481015"/>
              <a:gd name="connsiteY3" fmla="*/ 0 h 152994"/>
              <a:gd name="connsiteX4" fmla="*/ 353619 w 481015"/>
              <a:gd name="connsiteY4" fmla="*/ 0 h 152994"/>
              <a:gd name="connsiteX5" fmla="*/ 481015 w 481015"/>
              <a:gd name="connsiteY5" fmla="*/ 1786 h 152994"/>
              <a:gd name="connsiteX6" fmla="*/ 481015 w 481015"/>
              <a:gd name="connsiteY6" fmla="*/ 152994 h 152994"/>
              <a:gd name="connsiteX7" fmla="*/ 0 w 481015"/>
              <a:gd name="connsiteY7" fmla="*/ 152994 h 152994"/>
              <a:gd name="connsiteX8" fmla="*/ 0 w 481015"/>
              <a:gd name="connsiteY8" fmla="*/ 1786 h 152994"/>
              <a:gd name="connsiteX0" fmla="*/ 0 w 481015"/>
              <a:gd name="connsiteY0" fmla="*/ 1786 h 152994"/>
              <a:gd name="connsiteX1" fmla="*/ 65488 w 481015"/>
              <a:gd name="connsiteY1" fmla="*/ 2381 h 152994"/>
              <a:gd name="connsiteX2" fmla="*/ 129782 w 481015"/>
              <a:gd name="connsiteY2" fmla="*/ 0 h 152994"/>
              <a:gd name="connsiteX3" fmla="*/ 201219 w 481015"/>
              <a:gd name="connsiteY3" fmla="*/ 0 h 152994"/>
              <a:gd name="connsiteX4" fmla="*/ 275038 w 481015"/>
              <a:gd name="connsiteY4" fmla="*/ 0 h 152994"/>
              <a:gd name="connsiteX5" fmla="*/ 353619 w 481015"/>
              <a:gd name="connsiteY5" fmla="*/ 0 h 152994"/>
              <a:gd name="connsiteX6" fmla="*/ 481015 w 481015"/>
              <a:gd name="connsiteY6" fmla="*/ 1786 h 152994"/>
              <a:gd name="connsiteX7" fmla="*/ 481015 w 481015"/>
              <a:gd name="connsiteY7" fmla="*/ 152994 h 152994"/>
              <a:gd name="connsiteX8" fmla="*/ 0 w 481015"/>
              <a:gd name="connsiteY8" fmla="*/ 152994 h 152994"/>
              <a:gd name="connsiteX9" fmla="*/ 0 w 481015"/>
              <a:gd name="connsiteY9" fmla="*/ 1786 h 152994"/>
              <a:gd name="connsiteX0" fmla="*/ 0 w 481015"/>
              <a:gd name="connsiteY0" fmla="*/ 1786 h 152994"/>
              <a:gd name="connsiteX1" fmla="*/ 65488 w 481015"/>
              <a:gd name="connsiteY1" fmla="*/ 2381 h 152994"/>
              <a:gd name="connsiteX2" fmla="*/ 129782 w 481015"/>
              <a:gd name="connsiteY2" fmla="*/ 0 h 152994"/>
              <a:gd name="connsiteX3" fmla="*/ 201219 w 481015"/>
              <a:gd name="connsiteY3" fmla="*/ 0 h 152994"/>
              <a:gd name="connsiteX4" fmla="*/ 275038 w 481015"/>
              <a:gd name="connsiteY4" fmla="*/ 0 h 152994"/>
              <a:gd name="connsiteX5" fmla="*/ 353619 w 481015"/>
              <a:gd name="connsiteY5" fmla="*/ 0 h 152994"/>
              <a:gd name="connsiteX6" fmla="*/ 408388 w 481015"/>
              <a:gd name="connsiteY6" fmla="*/ 0 h 152994"/>
              <a:gd name="connsiteX7" fmla="*/ 481015 w 481015"/>
              <a:gd name="connsiteY7" fmla="*/ 1786 h 152994"/>
              <a:gd name="connsiteX8" fmla="*/ 481015 w 481015"/>
              <a:gd name="connsiteY8" fmla="*/ 152994 h 152994"/>
              <a:gd name="connsiteX9" fmla="*/ 0 w 481015"/>
              <a:gd name="connsiteY9" fmla="*/ 152994 h 152994"/>
              <a:gd name="connsiteX10" fmla="*/ 0 w 481015"/>
              <a:gd name="connsiteY10" fmla="*/ 1786 h 1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1015" h="152994">
                <a:moveTo>
                  <a:pt x="0" y="1786"/>
                </a:moveTo>
                <a:lnTo>
                  <a:pt x="65488" y="2381"/>
                </a:lnTo>
                <a:lnTo>
                  <a:pt x="129782" y="0"/>
                </a:lnTo>
                <a:lnTo>
                  <a:pt x="201219" y="0"/>
                </a:lnTo>
                <a:lnTo>
                  <a:pt x="275038" y="0"/>
                </a:lnTo>
                <a:lnTo>
                  <a:pt x="353619" y="0"/>
                </a:lnTo>
                <a:lnTo>
                  <a:pt x="408388" y="0"/>
                </a:lnTo>
                <a:lnTo>
                  <a:pt x="481015" y="1786"/>
                </a:lnTo>
                <a:lnTo>
                  <a:pt x="481015" y="152994"/>
                </a:lnTo>
                <a:lnTo>
                  <a:pt x="0" y="152994"/>
                </a:lnTo>
                <a:lnTo>
                  <a:pt x="0" y="1786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</a:p>
        </p:txBody>
      </p:sp>
      <p:cxnSp>
        <p:nvCxnSpPr>
          <p:cNvPr id="400" name="Straight Arrow Connector 399">
            <a:extLst>
              <a:ext uri="{FF2B5EF4-FFF2-40B4-BE49-F238E27FC236}">
                <a16:creationId xmlns:a16="http://schemas.microsoft.com/office/drawing/2014/main" xmlns="" id="{D1077FA9-39DE-65EB-9AA1-ED0D8262251F}"/>
              </a:ext>
            </a:extLst>
          </p:cNvPr>
          <p:cNvCxnSpPr>
            <a:cxnSpLocks/>
          </p:cNvCxnSpPr>
          <p:nvPr/>
        </p:nvCxnSpPr>
        <p:spPr>
          <a:xfrm>
            <a:off x="4727093" y="3951676"/>
            <a:ext cx="0" cy="167139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1" name="Straight Arrow Connector 400">
            <a:extLst>
              <a:ext uri="{FF2B5EF4-FFF2-40B4-BE49-F238E27FC236}">
                <a16:creationId xmlns:a16="http://schemas.microsoft.com/office/drawing/2014/main" xmlns="" id="{228069CE-53B2-C514-36B3-5386C7E4CC93}"/>
              </a:ext>
            </a:extLst>
          </p:cNvPr>
          <p:cNvCxnSpPr>
            <a:cxnSpLocks/>
            <a:stCxn id="395" idx="2"/>
          </p:cNvCxnSpPr>
          <p:nvPr/>
        </p:nvCxnSpPr>
        <p:spPr>
          <a:xfrm>
            <a:off x="5194487" y="3951676"/>
            <a:ext cx="261" cy="17659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2" name="Straight Arrow Connector 401">
            <a:extLst>
              <a:ext uri="{FF2B5EF4-FFF2-40B4-BE49-F238E27FC236}">
                <a16:creationId xmlns:a16="http://schemas.microsoft.com/office/drawing/2014/main" xmlns="" id="{A0C92B3B-FD00-0080-1249-E78F2110BD63}"/>
              </a:ext>
            </a:extLst>
          </p:cNvPr>
          <p:cNvCxnSpPr>
            <a:cxnSpLocks/>
          </p:cNvCxnSpPr>
          <p:nvPr/>
        </p:nvCxnSpPr>
        <p:spPr>
          <a:xfrm>
            <a:off x="5645148" y="3945218"/>
            <a:ext cx="0" cy="177795"/>
          </a:xfrm>
          <a:prstGeom prst="straightConnector1">
            <a:avLst/>
          </a:prstGeom>
          <a:ln w="9525">
            <a:solidFill>
              <a:schemeClr val="tx1"/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Arrow Connector 402">
            <a:extLst>
              <a:ext uri="{FF2B5EF4-FFF2-40B4-BE49-F238E27FC236}">
                <a16:creationId xmlns:a16="http://schemas.microsoft.com/office/drawing/2014/main" xmlns="" id="{25323D9E-5FA3-72A2-74E7-A8EC041D7926}"/>
              </a:ext>
            </a:extLst>
          </p:cNvPr>
          <p:cNvCxnSpPr>
            <a:cxnSpLocks/>
          </p:cNvCxnSpPr>
          <p:nvPr/>
        </p:nvCxnSpPr>
        <p:spPr>
          <a:xfrm>
            <a:off x="6105369" y="4206354"/>
            <a:ext cx="123782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4" name="Diamond 403">
            <a:extLst>
              <a:ext uri="{FF2B5EF4-FFF2-40B4-BE49-F238E27FC236}">
                <a16:creationId xmlns:a16="http://schemas.microsoft.com/office/drawing/2014/main" xmlns="" id="{95C060EF-EAFB-0229-2EBC-73D5B62028E2}"/>
              </a:ext>
            </a:extLst>
          </p:cNvPr>
          <p:cNvSpPr/>
          <p:nvPr/>
        </p:nvSpPr>
        <p:spPr>
          <a:xfrm>
            <a:off x="6249086" y="3430395"/>
            <a:ext cx="410997" cy="530190"/>
          </a:xfrm>
          <a:prstGeom prst="diamond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xmlns="" id="{0FEFCDF5-D61B-966B-BE14-27DED92FF821}"/>
              </a:ext>
            </a:extLst>
          </p:cNvPr>
          <p:cNvSpPr txBox="1"/>
          <p:nvPr/>
        </p:nvSpPr>
        <p:spPr>
          <a:xfrm>
            <a:off x="6235931" y="3574813"/>
            <a:ext cx="444909" cy="214145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</a:p>
        </p:txBody>
      </p:sp>
      <p:cxnSp>
        <p:nvCxnSpPr>
          <p:cNvPr id="406" name="Connector: Elbow 15590">
            <a:extLst>
              <a:ext uri="{FF2B5EF4-FFF2-40B4-BE49-F238E27FC236}">
                <a16:creationId xmlns:a16="http://schemas.microsoft.com/office/drawing/2014/main" xmlns="" id="{43CBEF7B-9CE7-8B9C-71BA-A54E50815179}"/>
              </a:ext>
            </a:extLst>
          </p:cNvPr>
          <p:cNvCxnSpPr>
            <a:cxnSpLocks/>
            <a:stCxn id="391" idx="3"/>
            <a:endCxn id="404" idx="3"/>
          </p:cNvCxnSpPr>
          <p:nvPr/>
        </p:nvCxnSpPr>
        <p:spPr>
          <a:xfrm flipV="1">
            <a:off x="6104117" y="3695490"/>
            <a:ext cx="555966" cy="778006"/>
          </a:xfrm>
          <a:prstGeom prst="bentConnector3">
            <a:avLst>
              <a:gd name="adj1" fmla="val 141118"/>
            </a:avLst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7" name="Straight Arrow Connector 406">
            <a:extLst>
              <a:ext uri="{FF2B5EF4-FFF2-40B4-BE49-F238E27FC236}">
                <a16:creationId xmlns:a16="http://schemas.microsoft.com/office/drawing/2014/main" xmlns="" id="{132BC081-939B-EA7C-3212-AC3F1280740B}"/>
              </a:ext>
            </a:extLst>
          </p:cNvPr>
          <p:cNvCxnSpPr>
            <a:cxnSpLocks/>
          </p:cNvCxnSpPr>
          <p:nvPr/>
        </p:nvCxnSpPr>
        <p:spPr>
          <a:xfrm>
            <a:off x="5255339" y="3477309"/>
            <a:ext cx="0" cy="184609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8" name="Straight Arrow Connector 407">
            <a:extLst>
              <a:ext uri="{FF2B5EF4-FFF2-40B4-BE49-F238E27FC236}">
                <a16:creationId xmlns:a16="http://schemas.microsoft.com/office/drawing/2014/main" xmlns="" id="{44293003-F744-4249-61D5-06DF6E053910}"/>
              </a:ext>
            </a:extLst>
          </p:cNvPr>
          <p:cNvCxnSpPr>
            <a:cxnSpLocks/>
          </p:cNvCxnSpPr>
          <p:nvPr/>
        </p:nvCxnSpPr>
        <p:spPr>
          <a:xfrm>
            <a:off x="5064057" y="3476154"/>
            <a:ext cx="0" cy="196006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9" name="Connector: Elbow 15590">
            <a:extLst>
              <a:ext uri="{FF2B5EF4-FFF2-40B4-BE49-F238E27FC236}">
                <a16:creationId xmlns:a16="http://schemas.microsoft.com/office/drawing/2014/main" xmlns="" id="{01DE06C6-6CC4-FDEA-D2B5-689DDE01C15E}"/>
              </a:ext>
            </a:extLst>
          </p:cNvPr>
          <p:cNvCxnSpPr>
            <a:cxnSpLocks/>
            <a:endCxn id="324" idx="2"/>
          </p:cNvCxnSpPr>
          <p:nvPr/>
        </p:nvCxnSpPr>
        <p:spPr>
          <a:xfrm rot="5400000" flipH="1" flipV="1">
            <a:off x="6316639" y="3295623"/>
            <a:ext cx="265504" cy="116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0" name="Rectangle 409">
            <a:extLst>
              <a:ext uri="{FF2B5EF4-FFF2-40B4-BE49-F238E27FC236}">
                <a16:creationId xmlns:a16="http://schemas.microsoft.com/office/drawing/2014/main" xmlns="" id="{B1667EDA-394C-04D0-A3DC-AC81B6085C13}"/>
              </a:ext>
            </a:extLst>
          </p:cNvPr>
          <p:cNvSpPr/>
          <p:nvPr/>
        </p:nvSpPr>
        <p:spPr>
          <a:xfrm>
            <a:off x="6922243" y="2599562"/>
            <a:ext cx="565454" cy="396926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 Missing block</a:t>
            </a:r>
          </a:p>
        </p:txBody>
      </p:sp>
      <p:cxnSp>
        <p:nvCxnSpPr>
          <p:cNvPr id="411" name="Connector: Elbow 15590">
            <a:extLst>
              <a:ext uri="{FF2B5EF4-FFF2-40B4-BE49-F238E27FC236}">
                <a16:creationId xmlns:a16="http://schemas.microsoft.com/office/drawing/2014/main" xmlns="" id="{035944A2-E360-A8EA-02D7-9B297920B360}"/>
              </a:ext>
            </a:extLst>
          </p:cNvPr>
          <p:cNvCxnSpPr>
            <a:cxnSpLocks/>
            <a:stCxn id="324" idx="3"/>
            <a:endCxn id="321" idx="1"/>
          </p:cNvCxnSpPr>
          <p:nvPr/>
        </p:nvCxnSpPr>
        <p:spPr>
          <a:xfrm>
            <a:off x="6741842" y="2999274"/>
            <a:ext cx="240696" cy="398587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2" name="Straight Arrow Connector 411">
            <a:extLst>
              <a:ext uri="{FF2B5EF4-FFF2-40B4-BE49-F238E27FC236}">
                <a16:creationId xmlns:a16="http://schemas.microsoft.com/office/drawing/2014/main" xmlns="" id="{2BB8355D-F3DF-E663-134F-9A771BC53A1A}"/>
              </a:ext>
            </a:extLst>
          </p:cNvPr>
          <p:cNvCxnSpPr>
            <a:cxnSpLocks/>
          </p:cNvCxnSpPr>
          <p:nvPr/>
        </p:nvCxnSpPr>
        <p:spPr>
          <a:xfrm flipV="1">
            <a:off x="7208310" y="2997843"/>
            <a:ext cx="1224" cy="245127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3" name="Connector: Elbow 15618">
            <a:extLst>
              <a:ext uri="{FF2B5EF4-FFF2-40B4-BE49-F238E27FC236}">
                <a16:creationId xmlns:a16="http://schemas.microsoft.com/office/drawing/2014/main" xmlns="" id="{4ED19F2F-7390-1B8E-AAC2-56DA0B6963FA}"/>
              </a:ext>
            </a:extLst>
          </p:cNvPr>
          <p:cNvCxnSpPr>
            <a:cxnSpLocks/>
            <a:stCxn id="410" idx="0"/>
          </p:cNvCxnSpPr>
          <p:nvPr/>
        </p:nvCxnSpPr>
        <p:spPr>
          <a:xfrm rot="16200000" flipH="1" flipV="1">
            <a:off x="6235291" y="2002608"/>
            <a:ext cx="372727" cy="1566633"/>
          </a:xfrm>
          <a:prstGeom prst="bentConnector4">
            <a:avLst>
              <a:gd name="adj1" fmla="val -32982"/>
              <a:gd name="adj2" fmla="val 80584"/>
            </a:avLst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4" name="Straight Arrow Connector 7">
            <a:extLst>
              <a:ext uri="{FF2B5EF4-FFF2-40B4-BE49-F238E27FC236}">
                <a16:creationId xmlns:a16="http://schemas.microsoft.com/office/drawing/2014/main" xmlns="" id="{30FF544D-56A7-3C91-A251-7615BF55024C}"/>
              </a:ext>
            </a:extLst>
          </p:cNvPr>
          <p:cNvCxnSpPr>
            <a:cxnSpLocks/>
            <a:endCxn id="301" idx="1"/>
          </p:cNvCxnSpPr>
          <p:nvPr/>
        </p:nvCxnSpPr>
        <p:spPr>
          <a:xfrm flipV="1">
            <a:off x="5213220" y="2277843"/>
            <a:ext cx="1556133" cy="502810"/>
          </a:xfrm>
          <a:prstGeom prst="bentConnector3">
            <a:avLst>
              <a:gd name="adj1" fmla="val 420"/>
            </a:avLst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5" name="Straight Arrow Connector 7">
            <a:extLst>
              <a:ext uri="{FF2B5EF4-FFF2-40B4-BE49-F238E27FC236}">
                <a16:creationId xmlns:a16="http://schemas.microsoft.com/office/drawing/2014/main" xmlns="" id="{A9B8615B-3AB2-F973-F4D9-00A4D6118FC5}"/>
              </a:ext>
            </a:extLst>
          </p:cNvPr>
          <p:cNvCxnSpPr>
            <a:cxnSpLocks/>
            <a:stCxn id="301" idx="3"/>
            <a:endCxn id="302" idx="0"/>
          </p:cNvCxnSpPr>
          <p:nvPr/>
        </p:nvCxnSpPr>
        <p:spPr>
          <a:xfrm flipH="1">
            <a:off x="7657301" y="2277843"/>
            <a:ext cx="164948" cy="355556"/>
          </a:xfrm>
          <a:prstGeom prst="bentConnector4">
            <a:avLst>
              <a:gd name="adj1" fmla="val -31760"/>
              <a:gd name="adj2" fmla="val 64285"/>
            </a:avLst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516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066800" y="2895600"/>
            <a:ext cx="7772400" cy="1023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3200" dirty="0"/>
              <a:t>ENCRYPTION: INSERTION OF SECRET BITS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41479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90500"/>
            <a:ext cx="7772400" cy="1143000"/>
          </a:xfrm>
        </p:spPr>
        <p:txBody>
          <a:bodyPr/>
          <a:lstStyle/>
          <a:p>
            <a:pPr algn="just"/>
            <a:r>
              <a:rPr lang="en-IN" sz="2800" dirty="0"/>
              <a:t>ALGORITHM 1</a:t>
            </a:r>
            <a:r>
              <a:rPr lang="en-IN" dirty="0"/>
              <a:t> - </a:t>
            </a:r>
            <a:r>
              <a:rPr lang="en-IN" sz="2800" dirty="0"/>
              <a:t>Secret Bit Insertion in Hermite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1050" y="1333500"/>
                <a:ext cx="8134350" cy="49149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sz="2400" b="1" dirty="0"/>
                  <a:t>Initialization </a:t>
                </a:r>
              </a:p>
              <a:p>
                <a:pPr marL="0" indent="0">
                  <a:buNone/>
                </a:pPr>
                <a:r>
                  <a:rPr lang="en-IN" sz="2400" b="1" dirty="0"/>
                  <a:t>	Input: </a:t>
                </a:r>
                <a:r>
                  <a:rPr lang="en-IN" sz="2400" dirty="0"/>
                  <a:t>Cover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2400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 dirty="0"/>
                  <a:t>] secret 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sz="2400" dirty="0"/>
              </a:p>
              <a:p>
                <a:pPr marL="0" indent="0">
                  <a:buNone/>
                </a:pPr>
                <a:r>
                  <a:rPr lang="en-US" sz="2400" b="1" dirty="0"/>
                  <a:t>	Output</a:t>
                </a:r>
                <a:r>
                  <a:rPr lang="en-IN" sz="2400" b="1" dirty="0"/>
                  <a:t>: </a:t>
                </a:r>
                <a:r>
                  <a:rPr lang="en-IN" sz="2400" dirty="0"/>
                  <a:t>Stego-block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IN" sz="2400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sz="24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 dirty="0"/>
                  <a:t>] </a:t>
                </a:r>
              </a:p>
              <a:p>
                <a:pPr marL="0" indent="0">
                  <a:buNone/>
                </a:pPr>
                <a:r>
                  <a:rPr lang="en-US" sz="2400" b="1" dirty="0"/>
                  <a:t>Start</a:t>
                </a:r>
              </a:p>
              <a:p>
                <a:pPr marL="0" indent="0">
                  <a:buNone/>
                </a:pPr>
                <a:r>
                  <a:rPr lang="en-IN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2400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 dirty="0"/>
                  <a:t>]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2400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 dirty="0"/>
                  <a:t>]) </a:t>
                </a:r>
                <a:r>
                  <a:rPr lang="en-US" sz="2400" dirty="0"/>
                  <a:t>## n is the order of HF</a:t>
                </a:r>
              </a:p>
              <a:p>
                <a:pPr marL="0" indent="0">
                  <a:buNone/>
                </a:pPr>
                <a:r>
                  <a:rPr lang="en-IN" sz="2400" dirty="0"/>
                  <a:t>	Y1 = {roundoff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 dirty="0"/>
                  <a:t>, 3</a:t>
                </a:r>
                <a:r>
                  <a:rPr lang="en-US" sz="2400" dirty="0"/>
                  <a:t>)} ## up to three decimal places</a:t>
                </a:r>
              </a:p>
              <a:p>
                <a:pPr marL="0" indent="0">
                  <a:buNone/>
                </a:pPr>
                <a:r>
                  <a:rPr lang="en-US" sz="2400" dirty="0"/>
                  <a:t>	Y2 = up to 2 decimal places of Y1 without sign</a:t>
                </a:r>
              </a:p>
              <a:p>
                <a:pPr marL="0" indent="0">
                  <a:buNone/>
                </a:pPr>
                <a:r>
                  <a:rPr lang="en-IN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sz="2400" dirty="0"/>
                  <a:t> = </a:t>
                </a:r>
                <a:r>
                  <a:rPr lang="en-US" sz="2400" dirty="0"/>
                  <a:t>sign of Y1 </a:t>
                </a:r>
              </a:p>
              <a:p>
                <a:pPr marL="0" indent="0">
                  <a:buNone/>
                </a:pPr>
                <a:r>
                  <a:rPr lang="en-US" sz="2400" dirty="0"/>
                  <a:t>	p = third decimal number Y1 ## 0 ≤ p ≤ 9</a:t>
                </a:r>
              </a:p>
              <a:p>
                <a:pPr marL="0" indent="0">
                  <a:buNone/>
                </a:pPr>
                <a:r>
                  <a:rPr lang="en-IN" sz="2400" dirty="0"/>
                  <a:t>	p1 = roundoff (p/2) ## 0 ≤ p1 ≤ 5 </a:t>
                </a:r>
              </a:p>
              <a:p>
                <a:pPr marL="0" indent="0">
                  <a:buNone/>
                </a:pPr>
                <a:r>
                  <a:rPr lang="en-IN" sz="2400" dirty="0"/>
                  <a:t>	p2 = p − p1+1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1050" y="1333500"/>
                <a:ext cx="8134350" cy="4914900"/>
              </a:xfrm>
              <a:blipFill rotWithShape="0">
                <a:blip r:embed="rId2"/>
                <a:stretch>
                  <a:fillRect l="-1124" t="-993" b="-14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Department of IT</a:t>
            </a:r>
          </a:p>
        </p:txBody>
      </p:sp>
    </p:spTree>
    <p:extLst>
      <p:ext uri="{BB962C8B-B14F-4D97-AF65-F5344CB8AC3E}">
        <p14:creationId xmlns:p14="http://schemas.microsoft.com/office/powerpoint/2010/main" val="23643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Department of IT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857250" y="1905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en-IN" sz="2800" kern="0" dirty="0"/>
              <a:t>ALGORITHM 1</a:t>
            </a:r>
            <a:r>
              <a:rPr lang="en-IN" kern="0" dirty="0"/>
              <a:t> - </a:t>
            </a:r>
            <a:r>
              <a:rPr lang="en-IN" sz="2800" kern="0" dirty="0"/>
              <a:t>Secret Bit Insertion in Hermite </a:t>
            </a:r>
            <a:r>
              <a:rPr lang="en-IN" sz="2800" kern="0"/>
              <a:t>Space cont’d</a:t>
            </a:r>
            <a:r>
              <a:rPr lang="en-IN" sz="2800" kern="0" dirty="0"/>
              <a:t>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1050" y="1333500"/>
                <a:ext cx="8134350" cy="49149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b="1" dirty="0"/>
                  <a:t>	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400" dirty="0"/>
                  <a:t> = = 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400" dirty="0"/>
                  <a:t> = = 0</a:t>
                </a:r>
              </a:p>
              <a:p>
                <a:pPr marL="0" indent="0">
                  <a:buNone/>
                </a:pPr>
                <a:r>
                  <a:rPr lang="en-IN" sz="24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𝑎𝑑𝑑</m:t>
                        </m:r>
                      </m:sub>
                    </m:sSub>
                  </m:oMath>
                </a14:m>
                <a:r>
                  <a:rPr lang="en-IN" sz="2400" dirty="0"/>
                  <a:t> = 00</a:t>
                </a:r>
              </a:p>
              <a:p>
                <a:pPr marL="0" indent="0">
                  <a:buNone/>
                </a:pPr>
                <a:r>
                  <a:rPr lang="en-IN" sz="24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𝑓𝑖𝑥</m:t>
                        </m:r>
                      </m:sub>
                    </m:sSub>
                  </m:oMath>
                </a14:m>
                <a:r>
                  <a:rPr lang="en-IN" sz="2400" dirty="0"/>
                  <a:t> = p</a:t>
                </a:r>
              </a:p>
              <a:p>
                <a:pPr marL="0" indent="0">
                  <a:buNone/>
                </a:pPr>
                <a:r>
                  <a:rPr lang="en-US" sz="2400" b="1" dirty="0"/>
                  <a:t>	else</a:t>
                </a:r>
              </a:p>
              <a:p>
                <a:pPr marL="0" indent="0">
                  <a:buNone/>
                </a:pPr>
                <a:r>
                  <a:rPr lang="en-IN" sz="24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𝑎𝑑𝑑</m:t>
                        </m:r>
                      </m:sub>
                    </m:sSub>
                  </m:oMath>
                </a14:m>
                <a:r>
                  <a:rPr lang="en-IN" sz="2400" dirty="0"/>
                  <a:t>= p2 </a:t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sz="2400" dirty="0"/>
                  <a:t> {(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sz="2400" dirty="0"/>
                  <a:t> 10)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400" dirty="0"/>
                  <a:t>}</a:t>
                </a:r>
              </a:p>
              <a:p>
                <a:pPr marL="0" indent="0">
                  <a:buNone/>
                </a:pPr>
                <a:r>
                  <a:rPr lang="en-IN" sz="24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𝑓𝑖𝑥</m:t>
                        </m:r>
                      </m:sub>
                    </m:sSub>
                  </m:oMath>
                </a14:m>
                <a:r>
                  <a:rPr lang="en-IN" sz="2400" dirty="0"/>
                  <a:t> = p1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sz="2400" dirty="0"/>
                  <a:t> {(Y2) +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𝑓𝑖𝑥</m:t>
                        </m:r>
                      </m:sub>
                    </m:sSub>
                    <m:r>
                      <a:rPr lang="en-I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𝑎𝑑𝑑</m:t>
                        </m:r>
                      </m:sub>
                    </m:sSub>
                    <m:r>
                      <a:rPr lang="en-I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en-IN" sz="2400" dirty="0"/>
                  <a:t>)}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IN" sz="2400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 dirty="0"/>
                  <a:t>]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2400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 dirty="0"/>
                  <a:t>])</a:t>
                </a:r>
              </a:p>
              <a:p>
                <a:pPr marL="0" indent="0">
                  <a:buNone/>
                </a:pPr>
                <a:r>
                  <a:rPr lang="en-US" sz="2400" b="1" dirty="0"/>
                  <a:t>End</a:t>
                </a:r>
                <a:endParaRPr lang="en-IN" sz="2400" b="1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1050" y="1333500"/>
                <a:ext cx="8134350" cy="4914900"/>
              </a:xfrm>
              <a:blipFill rotWithShape="0">
                <a:blip r:embed="rId2"/>
                <a:stretch>
                  <a:fillRect l="-1124" t="-9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593963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1FEC8C-A9A9-8F19-A70A-27FE59DE2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751" y="68424"/>
            <a:ext cx="7772400" cy="1143000"/>
          </a:xfrm>
        </p:spPr>
        <p:txBody>
          <a:bodyPr/>
          <a:lstStyle/>
          <a:p>
            <a:r>
              <a:rPr lang="en-IN" dirty="0"/>
              <a:t>ALGORITHM 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0846BF89-3D69-2E4B-8846-EE13ABF6B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25" y="1211424"/>
            <a:ext cx="6615404" cy="490945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E0C7D0E-1D52-2289-2273-86FDD7D230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</a:p>
        </p:txBody>
      </p:sp>
    </p:spTree>
    <p:extLst>
      <p:ext uri="{BB962C8B-B14F-4D97-AF65-F5344CB8AC3E}">
        <p14:creationId xmlns:p14="http://schemas.microsoft.com/office/powerpoint/2010/main" val="1912557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xmlns="" id="{BFE24C75-D879-3967-5094-CC02942D8C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2687" y="332656"/>
            <a:ext cx="7145338" cy="830263"/>
          </a:xfrm>
        </p:spPr>
        <p:txBody>
          <a:bodyPr/>
          <a:lstStyle/>
          <a:p>
            <a:r>
              <a:rPr lang="en-US" altLang="en-US" sz="2800" dirty="0">
                <a:cs typeface="Times New Roman" panose="02020603050405020304" pitchFamily="18" charset="0"/>
              </a:rPr>
              <a:t>ENCRYPTION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3325879-1F46-C31A-A113-BFEF313E1A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2A8AFF-B7CA-E377-41D3-9E956997E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82" r="31402"/>
          <a:stretch/>
        </p:blipFill>
        <p:spPr>
          <a:xfrm>
            <a:off x="755576" y="1988840"/>
            <a:ext cx="8244409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60137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</a:p>
        </p:txBody>
      </p:sp>
      <p:sp>
        <p:nvSpPr>
          <p:cNvPr id="7171" name="Text Box 1"/>
          <p:cNvSpPr txBox="1">
            <a:spLocks noChangeArrowheads="1"/>
          </p:cNvSpPr>
          <p:nvPr/>
        </p:nvSpPr>
        <p:spPr bwMode="auto">
          <a:xfrm>
            <a:off x="685800" y="463550"/>
            <a:ext cx="77724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rgbClr val="006600"/>
                </a:solidFill>
                <a:cs typeface="Times New Roman" panose="02020603050405020304" pitchFamily="18" charset="0"/>
              </a:rPr>
              <a:t>AIM</a:t>
            </a:r>
          </a:p>
        </p:txBody>
      </p:sp>
      <p:sp>
        <p:nvSpPr>
          <p:cNvPr id="7172" name="Text Box 2"/>
          <p:cNvSpPr txBox="1">
            <a:spLocks noChangeArrowheads="1"/>
          </p:cNvSpPr>
          <p:nvPr/>
        </p:nvSpPr>
        <p:spPr bwMode="auto">
          <a:xfrm>
            <a:off x="914400" y="2057400"/>
            <a:ext cx="8229600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sz="2800" b="0" dirty="0">
                <a:solidFill>
                  <a:srgbClr val="000000"/>
                </a:solidFill>
              </a:rPr>
              <a:t> To develop a robust system for encryption and decryption of bio-signal with a focus on lost-data recovery using Deep Learning techniques</a:t>
            </a:r>
            <a:r>
              <a:rPr lang="en-US" sz="2800" dirty="0"/>
              <a:t>.</a:t>
            </a:r>
            <a:endParaRPr lang="en-US" altLang="en-US" sz="2800" b="0" dirty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700"/>
              </a:spcBef>
            </a:pPr>
            <a:endParaRPr lang="en-US" altLang="en-US" sz="2400" b="0" dirty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FontTx/>
              <a:buNone/>
            </a:pPr>
            <a:endParaRPr lang="en-US" altLang="en-US" sz="2400" b="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14800" y="2975428"/>
            <a:ext cx="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3200"/>
            <a:ext cx="7772400" cy="1143000"/>
          </a:xfrm>
        </p:spPr>
        <p:txBody>
          <a:bodyPr/>
          <a:lstStyle/>
          <a:p>
            <a:r>
              <a:rPr lang="en-US" sz="3100" dirty="0"/>
              <a:t>DECRYPTION: EXTRACTION OF SECRET BITS</a:t>
            </a:r>
            <a:endParaRPr lang="en-IN" sz="31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Department of IT</a:t>
            </a:r>
          </a:p>
        </p:txBody>
      </p:sp>
    </p:spTree>
    <p:extLst>
      <p:ext uri="{BB962C8B-B14F-4D97-AF65-F5344CB8AC3E}">
        <p14:creationId xmlns:p14="http://schemas.microsoft.com/office/powerpoint/2010/main" val="901457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336"/>
                <a:ext cx="7772400" cy="5105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sz="2400" b="1" dirty="0"/>
                  <a:t>Initialization </a:t>
                </a:r>
              </a:p>
              <a:p>
                <a:pPr marL="0" indent="0">
                  <a:buNone/>
                </a:pPr>
                <a:r>
                  <a:rPr lang="en-IN" sz="2400" b="1" dirty="0"/>
                  <a:t>	Input:</a:t>
                </a:r>
                <a:r>
                  <a:rPr lang="en-IN" sz="2400" dirty="0"/>
                  <a:t> Stego-block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IN" sz="2400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 dirty="0"/>
                  <a:t>], Passkey</a:t>
                </a:r>
              </a:p>
              <a:p>
                <a:pPr marL="0" indent="0">
                  <a:buNone/>
                </a:pPr>
                <a:r>
                  <a:rPr lang="en-US" sz="2400" b="1" dirty="0"/>
                  <a:t>	Output</a:t>
                </a:r>
                <a:r>
                  <a:rPr lang="en-IN" sz="2400" b="1" dirty="0"/>
                  <a:t>: </a:t>
                </a:r>
                <a:r>
                  <a:rPr lang="en-IN" sz="2400" dirty="0"/>
                  <a:t>Final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sPre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IN" sz="2400" dirty="0"/>
                  <a:t>[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IN" sz="2400" dirty="0"/>
                  <a:t>] secret 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sz="2400" dirty="0"/>
              </a:p>
              <a:p>
                <a:pPr marL="0" indent="0">
                  <a:buNone/>
                </a:pPr>
                <a:r>
                  <a:rPr lang="en-US" sz="2400" b="1" dirty="0"/>
                  <a:t>Start</a:t>
                </a:r>
              </a:p>
              <a:p>
                <a:pPr marL="0" indent="0">
                  <a:buNone/>
                </a:pPr>
                <a:r>
                  <a:rPr lang="en-IN" sz="2400" dirty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  <m:sup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IN" sz="2400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IN" sz="2400" b="0" i="0" dirty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400" i="0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IN" sz="2400" dirty="0"/>
                  <a:t>]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sz="2400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IN" sz="2400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 dirty="0"/>
                  <a:t>]) </a:t>
                </a:r>
                <a:r>
                  <a:rPr lang="en-US" sz="2400" dirty="0"/>
                  <a:t>## n is the order of HF</a:t>
                </a:r>
              </a:p>
              <a:p>
                <a:pPr marL="0" indent="0">
                  <a:buNone/>
                </a:pPr>
                <a:r>
                  <a:rPr lang="en-IN" sz="2400" dirty="0"/>
                  <a:t>	Z1 = {roundoff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IN" sz="2400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IN" sz="2400" dirty="0"/>
                  <a:t>, 5</a:t>
                </a:r>
                <a:r>
                  <a:rPr lang="en-US" sz="2400" dirty="0"/>
                  <a:t>)} ## up to five decimal places</a:t>
                </a:r>
              </a:p>
              <a:p>
                <a:pPr marL="0" indent="0">
                  <a:buNone/>
                </a:pPr>
                <a:r>
                  <a:rPr lang="en-US" sz="2400" dirty="0"/>
                  <a:t>	Z2  = up to 2 decimal places of Z1 without sign</a:t>
                </a:r>
              </a:p>
              <a:p>
                <a:pPr marL="0" indent="0">
                  <a:buNone/>
                </a:pPr>
                <a:r>
                  <a:rPr lang="en-IN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IN" sz="2400" dirty="0"/>
                  <a:t> = sign of Z1</a:t>
                </a:r>
              </a:p>
              <a:p>
                <a:pPr marL="0" indent="0">
                  <a:buNone/>
                </a:pPr>
                <a:r>
                  <a:rPr lang="en-IN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 b="0" i="0" smtClean="0">
                            <a:latin typeface="Cambria Math" panose="02040503050406030204" pitchFamily="18" charset="0"/>
                          </a:rPr>
                          <m:t>fix</m:t>
                        </m:r>
                      </m:sub>
                    </m:sSub>
                  </m:oMath>
                </a14:m>
                <a:r>
                  <a:rPr lang="en-IN" sz="2400" dirty="0"/>
                  <a:t> = third decimal number Z1 ## 0 &lt;= p &lt;= 9</a:t>
                </a:r>
              </a:p>
              <a:p>
                <a:pPr marL="0" indent="0">
                  <a:buNone/>
                </a:pPr>
                <a:r>
                  <a:rPr lang="en-IN" sz="2400" dirty="0"/>
                  <a:t>	q2 = fourth decimal number Z1 ## 0 &lt;= p &lt;= 9</a:t>
                </a:r>
              </a:p>
              <a:p>
                <a:pPr marL="0" indent="0">
                  <a:buNone/>
                </a:pPr>
                <a:r>
                  <a:rPr lang="en-IN" sz="2400" dirty="0"/>
                  <a:t>	q3 = fifth decimal number Z1 ## 0 &lt;= p &lt;= 9</a:t>
                </a:r>
              </a:p>
              <a:p>
                <a:pPr marL="0" indent="0">
                  <a:buNone/>
                </a:pPr>
                <a:endParaRPr lang="en-I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336"/>
                <a:ext cx="7772400" cy="5105400"/>
              </a:xfrm>
              <a:blipFill>
                <a:blip r:embed="rId2"/>
                <a:stretch>
                  <a:fillRect l="-1255" t="-9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Department of IT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838200" y="364672"/>
            <a:ext cx="8001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IN" sz="2800" kern="0" dirty="0"/>
              <a:t>ALGORITHM 2</a:t>
            </a:r>
            <a:r>
              <a:rPr lang="en-IN" kern="0" dirty="0"/>
              <a:t> - </a:t>
            </a:r>
            <a:r>
              <a:rPr lang="en-IN" sz="2800" kern="0" dirty="0"/>
              <a:t>Secret Bit Extraction in Hermite Space</a:t>
            </a:r>
            <a:br>
              <a:rPr lang="en-IN" sz="2800" kern="0" dirty="0"/>
            </a:br>
            <a:endParaRPr lang="en-IN" sz="2800" kern="0" dirty="0"/>
          </a:p>
        </p:txBody>
      </p:sp>
    </p:spTree>
    <p:extLst>
      <p:ext uri="{BB962C8B-B14F-4D97-AF65-F5344CB8AC3E}">
        <p14:creationId xmlns:p14="http://schemas.microsoft.com/office/powerpoint/2010/main" val="4237608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8001000" cy="1143000"/>
          </a:xfrm>
        </p:spPr>
        <p:txBody>
          <a:bodyPr/>
          <a:lstStyle/>
          <a:p>
            <a:pPr algn="l"/>
            <a:r>
              <a:rPr lang="en-IN" sz="2800" dirty="0"/>
              <a:t>cont’d..</a:t>
            </a:r>
            <a:br>
              <a:rPr lang="en-IN" sz="2800" dirty="0"/>
            </a:br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571500"/>
                <a:ext cx="8153400" cy="56769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sz="2400" b="1" dirty="0"/>
                  <a:t>if</a:t>
                </a:r>
                <a:r>
                  <a:rPr lang="en-IN" sz="2400" dirty="0"/>
                  <a:t> q2 == 0 and q3 == 0</a:t>
                </a:r>
              </a:p>
              <a:p>
                <a:pPr marL="0" indent="0">
                  <a:buNone/>
                </a:pPr>
                <a:r>
                  <a:rPr lang="en-IN" sz="2400" dirty="0"/>
                  <a:t>   b1 = 0, b2 = 0</a:t>
                </a:r>
              </a:p>
              <a:p>
                <a:pPr marL="0" indent="0">
                  <a:buNone/>
                </a:pPr>
                <a:r>
                  <a:rPr lang="en-IN" sz="2400" b="1" dirty="0"/>
                  <a:t>else</a:t>
                </a:r>
              </a:p>
              <a:p>
                <a:pPr marL="0" indent="0">
                  <a:buNone/>
                </a:pPr>
                <a:r>
                  <a:rPr lang="en-IN" sz="2400" b="1" dirty="0"/>
                  <a:t> if</a:t>
                </a:r>
                <a:r>
                  <a:rPr lang="en-IN" sz="2400" dirty="0"/>
                  <a:t> remainder of [{(q2 x 10)+q3}/11]==0</a:t>
                </a:r>
              </a:p>
              <a:p>
                <a:pPr marL="0" indent="0">
                  <a:buNone/>
                </a:pPr>
                <a:r>
                  <a:rPr lang="en-IN" sz="2400" dirty="0"/>
                  <a:t>	b1 = 1, b2 = 1 and quotient is </a:t>
                </a:r>
                <a:r>
                  <a:rPr lang="en-IN" sz="2400" i="1" dirty="0"/>
                  <a:t>qn</a:t>
                </a:r>
              </a:p>
              <a:p>
                <a:pPr marL="0" indent="0">
                  <a:buNone/>
                </a:pPr>
                <a:r>
                  <a:rPr lang="en-IN" sz="2400" b="1" dirty="0"/>
                  <a:t> else if </a:t>
                </a:r>
                <a:r>
                  <a:rPr lang="en-IN" sz="2400" dirty="0"/>
                  <a:t>remainder of [{(q2 x 10)+q3}/10]==0</a:t>
                </a:r>
              </a:p>
              <a:p>
                <a:pPr marL="0" indent="0">
                  <a:buNone/>
                </a:pPr>
                <a:r>
                  <a:rPr lang="en-IN" sz="2400" dirty="0"/>
                  <a:t>	b1 = 1, b2 = 0 and quotient is </a:t>
                </a:r>
                <a:r>
                  <a:rPr lang="en-IN" sz="2400" i="1" dirty="0"/>
                  <a:t>qn</a:t>
                </a:r>
              </a:p>
              <a:p>
                <a:pPr marL="0" indent="0">
                  <a:buNone/>
                </a:pPr>
                <a:r>
                  <a:rPr lang="en-IN" sz="2400" b="1" dirty="0"/>
                  <a:t> else if </a:t>
                </a:r>
                <a:r>
                  <a:rPr lang="en-IN" sz="2400" dirty="0"/>
                  <a:t>remainder of [{(q2 x 10)+q3}/01]==0</a:t>
                </a:r>
              </a:p>
              <a:p>
                <a:pPr marL="0" indent="0">
                  <a:buNone/>
                </a:pPr>
                <a:r>
                  <a:rPr lang="en-IN" sz="2400" dirty="0"/>
                  <a:t>         	b1 = 0, b2 = 1 and quotient is </a:t>
                </a:r>
                <a:r>
                  <a:rPr lang="en-IN" sz="2400" i="1" dirty="0"/>
                  <a:t>qn</a:t>
                </a:r>
              </a:p>
              <a:p>
                <a:pPr marL="0" indent="0">
                  <a:buNone/>
                </a:pPr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>
                            <a:latin typeface="Cambria Math" panose="02040503050406030204" pitchFamily="18" charset="0"/>
                          </a:rPr>
                          <m:t>fix</m:t>
                        </m:r>
                      </m:sub>
                    </m:sSub>
                  </m:oMath>
                </a14:m>
                <a:r>
                  <a:rPr lang="en-IN" sz="24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>
                            <a:latin typeface="Cambria Math" panose="02040503050406030204" pitchFamily="18" charset="0"/>
                          </a:rPr>
                          <m:t>fix</m:t>
                        </m:r>
                      </m:sub>
                    </m:sSub>
                  </m:oMath>
                </a14:m>
                <a:r>
                  <a:rPr lang="en-IN" sz="2400" dirty="0"/>
                  <a:t> + </a:t>
                </a:r>
                <a:r>
                  <a:rPr lang="en-IN" sz="2400" i="1" dirty="0"/>
                  <a:t>qn</a:t>
                </a:r>
                <a:r>
                  <a:rPr lang="en-IN" sz="2400" dirty="0"/>
                  <a:t> – 1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IN" sz="24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IN" sz="2400" dirty="0"/>
                  <a:t> x {Z2+(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>
                            <a:latin typeface="Cambria Math" panose="02040503050406030204" pitchFamily="18" charset="0"/>
                          </a:rPr>
                          <m:t>fix</m:t>
                        </m:r>
                      </m:sub>
                    </m:sSub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IN" sz="2400" dirty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sPre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IN" sz="2400" dirty="0"/>
                  <a:t>[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IN" sz="2400" dirty="0"/>
                  <a:t>]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He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IN" sz="2400" dirty="0"/>
                  <a:t>[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IN" sz="2400" dirty="0"/>
                  <a:t>])</a:t>
                </a:r>
              </a:p>
              <a:p>
                <a:pPr marL="0" indent="0">
                  <a:buNone/>
                </a:pPr>
                <a:r>
                  <a:rPr lang="en-US" sz="2400" b="1" dirty="0"/>
                  <a:t>End</a:t>
                </a:r>
                <a:endParaRPr lang="en-IN" sz="2400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71500"/>
                <a:ext cx="8153400" cy="5676900"/>
              </a:xfrm>
              <a:blipFill rotWithShape="0">
                <a:blip r:embed="rId3"/>
                <a:stretch>
                  <a:fillRect l="-1197" t="-859" b="-33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/>
              <a:t>Department of IT</a:t>
            </a:r>
          </a:p>
        </p:txBody>
      </p:sp>
    </p:spTree>
    <p:extLst>
      <p:ext uri="{BB962C8B-B14F-4D97-AF65-F5344CB8AC3E}">
        <p14:creationId xmlns:p14="http://schemas.microsoft.com/office/powerpoint/2010/main" val="829172399"/>
      </p:ext>
    </p:extLst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976B17-4421-40FE-92D5-3778159FC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5" y="0"/>
            <a:ext cx="7394511" cy="752060"/>
          </a:xfrm>
        </p:spPr>
        <p:txBody>
          <a:bodyPr/>
          <a:lstStyle/>
          <a:p>
            <a:r>
              <a:rPr lang="en-IN" dirty="0"/>
              <a:t>ALGORITHM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37FBA5D-6558-0270-951A-96A030F62C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C4AB6C08-3F6F-F5E2-9695-5D20975B6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422" y="752060"/>
            <a:ext cx="3762570" cy="5343940"/>
          </a:xfrm>
        </p:spPr>
      </p:pic>
    </p:spTree>
    <p:extLst>
      <p:ext uri="{BB962C8B-B14F-4D97-AF65-F5344CB8AC3E}">
        <p14:creationId xmlns:p14="http://schemas.microsoft.com/office/powerpoint/2010/main" val="796324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IT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340768"/>
            <a:ext cx="7887801" cy="431542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62723" y="138814"/>
            <a:ext cx="7772400" cy="1143000"/>
          </a:xfrm>
        </p:spPr>
        <p:txBody>
          <a:bodyPr/>
          <a:lstStyle/>
          <a:p>
            <a:r>
              <a:rPr lang="en-IN" sz="2800" dirty="0" smtClean="0"/>
              <a:t>DECRYPTION – NO TAMPERING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314946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723" y="138814"/>
            <a:ext cx="7772400" cy="1143000"/>
          </a:xfrm>
        </p:spPr>
        <p:txBody>
          <a:bodyPr/>
          <a:lstStyle/>
          <a:p>
            <a:r>
              <a:rPr lang="en-IN" sz="2800" dirty="0" smtClean="0"/>
              <a:t>DECRYPTION – TAMPERING </a:t>
            </a:r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71D7506-5701-7419-2704-F7960DE5C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73" y="1281814"/>
            <a:ext cx="7547499" cy="421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84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A3FE995-BEEA-8A4E-8D62-9B129A729D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8256399-8123-07C3-96E8-6C636AFC5B60}"/>
              </a:ext>
            </a:extLst>
          </p:cNvPr>
          <p:cNvSpPr txBox="1"/>
          <p:nvPr/>
        </p:nvSpPr>
        <p:spPr>
          <a:xfrm>
            <a:off x="827584" y="152400"/>
            <a:ext cx="806489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spcBef>
                <a:spcPct val="20000"/>
              </a:spcBef>
            </a:pPr>
            <a:r>
              <a:rPr lang="en-IN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Algorithm 3 - Hippopotamus Optimization (HO)</a:t>
            </a:r>
          </a:p>
          <a:p>
            <a:pPr latinLnBrk="0">
              <a:spcBef>
                <a:spcPct val="20000"/>
              </a:spcBef>
            </a:pPr>
            <a:r>
              <a:rPr lang="en-IN" sz="2400" u="sng" dirty="0">
                <a:latin typeface="+mn-lt"/>
                <a:cs typeface="+mn-cs"/>
              </a:rPr>
              <a:t>Inputs :</a:t>
            </a:r>
          </a:p>
          <a:p>
            <a:pPr lvl="1">
              <a:spcBef>
                <a:spcPct val="20000"/>
              </a:spcBef>
            </a:pPr>
            <a:r>
              <a:rPr lang="en-IN" sz="2400" dirty="0" err="1">
                <a:latin typeface="+mn-lt"/>
                <a:cs typeface="+mn-cs"/>
              </a:rPr>
              <a:t>SearchAgents</a:t>
            </a:r>
            <a:r>
              <a:rPr lang="en-IN" sz="2400" dirty="0">
                <a:latin typeface="+mn-lt"/>
                <a:cs typeface="+mn-cs"/>
              </a:rPr>
              <a:t>: </a:t>
            </a:r>
            <a:r>
              <a:rPr lang="en-IN" sz="2400" b="0" dirty="0">
                <a:latin typeface="+mn-lt"/>
                <a:cs typeface="+mn-cs"/>
              </a:rPr>
              <a:t>Number of search agents (hippos) in the population.</a:t>
            </a:r>
          </a:p>
          <a:p>
            <a:pPr lvl="1">
              <a:spcBef>
                <a:spcPct val="20000"/>
              </a:spcBef>
            </a:pPr>
            <a:r>
              <a:rPr lang="en-IN" sz="2400" dirty="0" err="1">
                <a:latin typeface="+mn-lt"/>
                <a:cs typeface="+mn-cs"/>
              </a:rPr>
              <a:t>Max_iterations</a:t>
            </a:r>
            <a:r>
              <a:rPr lang="en-IN" sz="2400" dirty="0">
                <a:latin typeface="+mn-lt"/>
                <a:cs typeface="+mn-cs"/>
              </a:rPr>
              <a:t>: </a:t>
            </a:r>
            <a:r>
              <a:rPr lang="en-IN" sz="2400" b="0" dirty="0">
                <a:latin typeface="+mn-lt"/>
                <a:cs typeface="+mn-cs"/>
              </a:rPr>
              <a:t>Maximum number of iterations.</a:t>
            </a:r>
          </a:p>
          <a:p>
            <a:pPr lvl="1">
              <a:spcBef>
                <a:spcPct val="20000"/>
              </a:spcBef>
            </a:pPr>
            <a:r>
              <a:rPr lang="en-IN" sz="2400" dirty="0" err="1">
                <a:latin typeface="+mn-lt"/>
                <a:cs typeface="+mn-cs"/>
              </a:rPr>
              <a:t>lowerbound</a:t>
            </a:r>
            <a:r>
              <a:rPr lang="en-IN" sz="2400" dirty="0">
                <a:latin typeface="+mn-lt"/>
                <a:cs typeface="+mn-cs"/>
              </a:rPr>
              <a:t>: </a:t>
            </a:r>
            <a:r>
              <a:rPr lang="en-IN" sz="2400" b="0" dirty="0">
                <a:latin typeface="+mn-lt"/>
                <a:cs typeface="+mn-cs"/>
              </a:rPr>
              <a:t>Lower bounds for the search space.</a:t>
            </a:r>
          </a:p>
          <a:p>
            <a:pPr lvl="1">
              <a:spcBef>
                <a:spcPct val="20000"/>
              </a:spcBef>
            </a:pPr>
            <a:r>
              <a:rPr lang="en-IN" sz="2400" dirty="0" err="1">
                <a:latin typeface="+mn-lt"/>
                <a:cs typeface="+mn-cs"/>
              </a:rPr>
              <a:t>upperbound</a:t>
            </a:r>
            <a:r>
              <a:rPr lang="en-IN" sz="2400" dirty="0">
                <a:latin typeface="+mn-lt"/>
                <a:cs typeface="+mn-cs"/>
              </a:rPr>
              <a:t>: </a:t>
            </a:r>
            <a:r>
              <a:rPr lang="en-IN" sz="2400" b="0" dirty="0">
                <a:latin typeface="+mn-lt"/>
                <a:cs typeface="+mn-cs"/>
              </a:rPr>
              <a:t>Upper bounds for the search space.</a:t>
            </a:r>
          </a:p>
          <a:p>
            <a:pPr lvl="1">
              <a:spcBef>
                <a:spcPct val="20000"/>
              </a:spcBef>
            </a:pPr>
            <a:r>
              <a:rPr lang="en-IN" sz="2400" dirty="0">
                <a:latin typeface="+mn-lt"/>
                <a:cs typeface="+mn-cs"/>
              </a:rPr>
              <a:t>dimension: </a:t>
            </a:r>
            <a:r>
              <a:rPr lang="en-IN" sz="2400" b="0" dirty="0">
                <a:latin typeface="+mn-lt"/>
                <a:cs typeface="+mn-cs"/>
              </a:rPr>
              <a:t>Dimensionality of the problem.</a:t>
            </a:r>
          </a:p>
          <a:p>
            <a:pPr lvl="1">
              <a:spcBef>
                <a:spcPct val="20000"/>
              </a:spcBef>
            </a:pPr>
            <a:r>
              <a:rPr lang="en-IN" sz="2400" dirty="0">
                <a:latin typeface="+mn-lt"/>
                <a:cs typeface="+mn-cs"/>
              </a:rPr>
              <a:t>fitness: </a:t>
            </a:r>
            <a:r>
              <a:rPr lang="en-IN" sz="2400" b="0" dirty="0">
                <a:latin typeface="+mn-lt"/>
                <a:cs typeface="+mn-cs"/>
              </a:rPr>
              <a:t>Objective function to be optimized.</a:t>
            </a:r>
          </a:p>
          <a:p>
            <a:pPr>
              <a:spcBef>
                <a:spcPct val="20000"/>
              </a:spcBef>
            </a:pPr>
            <a:r>
              <a:rPr lang="en-IN" sz="2400" u="sng" dirty="0">
                <a:latin typeface="+mn-lt"/>
                <a:cs typeface="+mn-cs"/>
              </a:rPr>
              <a:t>Outputs :</a:t>
            </a:r>
          </a:p>
          <a:p>
            <a:pPr lvl="1">
              <a:spcBef>
                <a:spcPct val="20000"/>
              </a:spcBef>
            </a:pPr>
            <a:r>
              <a:rPr lang="en-IN" sz="2400" dirty="0" err="1">
                <a:latin typeface="+mn-lt"/>
                <a:cs typeface="+mn-cs"/>
              </a:rPr>
              <a:t>Best_pos</a:t>
            </a:r>
            <a:r>
              <a:rPr lang="en-IN" sz="2400" dirty="0">
                <a:latin typeface="+mn-lt"/>
                <a:cs typeface="+mn-cs"/>
              </a:rPr>
              <a:t>: </a:t>
            </a:r>
            <a:r>
              <a:rPr lang="en-IN" sz="2400" b="0" dirty="0">
                <a:latin typeface="+mn-lt"/>
                <a:cs typeface="+mn-cs"/>
              </a:rPr>
              <a:t>Best solution found.</a:t>
            </a:r>
          </a:p>
          <a:p>
            <a:pPr lvl="1">
              <a:spcBef>
                <a:spcPct val="20000"/>
              </a:spcBef>
            </a:pPr>
            <a:r>
              <a:rPr lang="en-IN" sz="2400" dirty="0" err="1">
                <a:latin typeface="+mn-lt"/>
                <a:cs typeface="+mn-cs"/>
              </a:rPr>
              <a:t>Best_score</a:t>
            </a:r>
            <a:r>
              <a:rPr lang="en-IN" sz="2400" dirty="0">
                <a:latin typeface="+mn-lt"/>
                <a:cs typeface="+mn-cs"/>
              </a:rPr>
              <a:t>: </a:t>
            </a:r>
            <a:r>
              <a:rPr lang="en-IN" sz="2400" b="0" dirty="0">
                <a:latin typeface="+mn-lt"/>
                <a:cs typeface="+mn-cs"/>
              </a:rPr>
              <a:t>Fitness value of the best solution.</a:t>
            </a:r>
          </a:p>
        </p:txBody>
      </p:sp>
    </p:spTree>
    <p:extLst>
      <p:ext uri="{BB962C8B-B14F-4D97-AF65-F5344CB8AC3E}">
        <p14:creationId xmlns:p14="http://schemas.microsoft.com/office/powerpoint/2010/main" val="3169329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65EF4DE-1C42-8D01-B247-20ABCB422D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5722801-1494-F001-ABD7-62FDAF7A6DE3}"/>
              </a:ext>
            </a:extLst>
          </p:cNvPr>
          <p:cNvSpPr txBox="1"/>
          <p:nvPr/>
        </p:nvSpPr>
        <p:spPr>
          <a:xfrm>
            <a:off x="1043609" y="0"/>
            <a:ext cx="7848872" cy="670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IN" sz="2400" dirty="0">
                <a:latin typeface="+mn-lt"/>
                <a:cs typeface="+mn-cs"/>
              </a:rPr>
              <a:t>Start</a:t>
            </a:r>
          </a:p>
          <a:p>
            <a:pPr>
              <a:spcBef>
                <a:spcPct val="20000"/>
              </a:spcBef>
            </a:pPr>
            <a:r>
              <a:rPr lang="en-IN" sz="2400" dirty="0">
                <a:latin typeface="+mn-lt"/>
                <a:cs typeface="+mn-cs"/>
              </a:rPr>
              <a:t>Initialization:</a:t>
            </a:r>
          </a:p>
          <a:p>
            <a:pPr lvl="1">
              <a:spcBef>
                <a:spcPct val="20000"/>
              </a:spcBef>
            </a:pPr>
            <a:r>
              <a:rPr lang="en-IN" sz="2400" b="0" dirty="0">
                <a:latin typeface="+mn-lt"/>
                <a:cs typeface="+mn-cs"/>
              </a:rPr>
              <a:t>Define the levy flight function levy to generate levy flights.</a:t>
            </a:r>
          </a:p>
          <a:p>
            <a:pPr lvl="1">
              <a:spcBef>
                <a:spcPct val="20000"/>
              </a:spcBef>
            </a:pPr>
            <a:r>
              <a:rPr lang="en-IN" sz="2400" b="0" dirty="0">
                <a:latin typeface="+mn-lt"/>
                <a:cs typeface="+mn-cs"/>
              </a:rPr>
              <a:t>Initialize population X with </a:t>
            </a:r>
            <a:r>
              <a:rPr lang="en-IN" sz="2400" b="0" dirty="0" err="1">
                <a:latin typeface="+mn-lt"/>
                <a:cs typeface="+mn-cs"/>
              </a:rPr>
              <a:t>SearchAgents</a:t>
            </a:r>
            <a:r>
              <a:rPr lang="en-IN" sz="2400" b="0" dirty="0">
                <a:latin typeface="+mn-lt"/>
                <a:cs typeface="+mn-cs"/>
              </a:rPr>
              <a:t> random solutions within the search space defined by </a:t>
            </a:r>
            <a:r>
              <a:rPr lang="en-IN" sz="2400" b="0" dirty="0" err="1">
                <a:latin typeface="+mn-lt"/>
                <a:cs typeface="+mn-cs"/>
              </a:rPr>
              <a:t>lowerbound</a:t>
            </a:r>
            <a:r>
              <a:rPr lang="en-IN" sz="2400" b="0" dirty="0">
                <a:latin typeface="+mn-lt"/>
                <a:cs typeface="+mn-cs"/>
              </a:rPr>
              <a:t> and </a:t>
            </a:r>
            <a:r>
              <a:rPr lang="en-IN" sz="2400" b="0" dirty="0" err="1">
                <a:latin typeface="+mn-lt"/>
                <a:cs typeface="+mn-cs"/>
              </a:rPr>
              <a:t>upperbound</a:t>
            </a:r>
            <a:r>
              <a:rPr lang="en-IN" sz="2400" b="0" dirty="0">
                <a:latin typeface="+mn-lt"/>
                <a:cs typeface="+mn-cs"/>
              </a:rPr>
              <a:t>.</a:t>
            </a:r>
          </a:p>
          <a:p>
            <a:pPr lvl="1">
              <a:spcBef>
                <a:spcPct val="20000"/>
              </a:spcBef>
            </a:pPr>
            <a:r>
              <a:rPr lang="en-IN" sz="2400" b="0" dirty="0">
                <a:latin typeface="+mn-lt"/>
                <a:cs typeface="+mn-cs"/>
              </a:rPr>
              <a:t>Evaluate the fitness of each solution in X.</a:t>
            </a:r>
            <a:endParaRPr lang="en-IN" sz="2400" dirty="0">
              <a:latin typeface="+mn-lt"/>
              <a:cs typeface="+mn-cs"/>
            </a:endParaRPr>
          </a:p>
          <a:p>
            <a:pPr>
              <a:spcBef>
                <a:spcPct val="20000"/>
              </a:spcBef>
            </a:pPr>
            <a:r>
              <a:rPr lang="en-IN" sz="2400" dirty="0">
                <a:latin typeface="+mn-lt"/>
                <a:cs typeface="+mn-cs"/>
              </a:rPr>
              <a:t>Main Loop:</a:t>
            </a:r>
          </a:p>
          <a:p>
            <a:pPr lvl="1">
              <a:spcBef>
                <a:spcPct val="20000"/>
              </a:spcBef>
            </a:pPr>
            <a:r>
              <a:rPr lang="en-IN" sz="2400" b="0" dirty="0">
                <a:latin typeface="+mn-lt"/>
                <a:cs typeface="+mn-cs"/>
              </a:rPr>
              <a:t>Repeat for each iteration t in [1, </a:t>
            </a:r>
            <a:r>
              <a:rPr lang="en-IN" sz="2400" b="0" dirty="0" err="1">
                <a:latin typeface="+mn-lt"/>
                <a:cs typeface="+mn-cs"/>
              </a:rPr>
              <a:t>Max_iterations</a:t>
            </a:r>
            <a:r>
              <a:rPr lang="en-IN" sz="2400" b="0" dirty="0">
                <a:latin typeface="+mn-lt"/>
                <a:cs typeface="+mn-cs"/>
              </a:rPr>
              <a:t>]:</a:t>
            </a:r>
          </a:p>
          <a:p>
            <a:pPr lvl="1">
              <a:spcBef>
                <a:spcPct val="20000"/>
              </a:spcBef>
            </a:pPr>
            <a:r>
              <a:rPr lang="en-IN" sz="2400" b="0" dirty="0">
                <a:latin typeface="+mn-lt"/>
                <a:cs typeface="+mn-cs"/>
              </a:rPr>
              <a:t>    a. Record the best solution found so far (</a:t>
            </a:r>
            <a:r>
              <a:rPr lang="en-IN" sz="2400" b="0" dirty="0" err="1">
                <a:latin typeface="+mn-lt"/>
                <a:cs typeface="+mn-cs"/>
              </a:rPr>
              <a:t>Xbest</a:t>
            </a:r>
            <a:r>
              <a:rPr lang="en-IN" sz="2400" b="0" dirty="0">
                <a:latin typeface="+mn-lt"/>
                <a:cs typeface="+mn-cs"/>
              </a:rPr>
              <a:t>) and </a:t>
            </a:r>
          </a:p>
          <a:p>
            <a:pPr lvl="1">
              <a:spcBef>
                <a:spcPct val="20000"/>
              </a:spcBef>
            </a:pPr>
            <a:r>
              <a:rPr lang="en-IN" sz="2400" b="0" dirty="0">
                <a:latin typeface="+mn-lt"/>
                <a:cs typeface="+mn-cs"/>
              </a:rPr>
              <a:t>its corresponding fitness (</a:t>
            </a:r>
            <a:r>
              <a:rPr lang="en-IN" sz="2400" b="0" dirty="0" err="1">
                <a:latin typeface="+mn-lt"/>
                <a:cs typeface="+mn-cs"/>
              </a:rPr>
              <a:t>fbest</a:t>
            </a:r>
            <a:r>
              <a:rPr lang="en-IN" sz="2400" b="0" dirty="0">
                <a:latin typeface="+mn-lt"/>
                <a:cs typeface="+mn-cs"/>
              </a:rPr>
              <a:t>).</a:t>
            </a:r>
          </a:p>
          <a:p>
            <a:pPr lvl="1">
              <a:spcBef>
                <a:spcPct val="20000"/>
              </a:spcBef>
            </a:pPr>
            <a:r>
              <a:rPr lang="en-IN" sz="2400" b="0" dirty="0">
                <a:latin typeface="+mn-lt"/>
                <a:cs typeface="+mn-cs"/>
              </a:rPr>
              <a:t>    b. Divide the population into two groups:</a:t>
            </a:r>
          </a:p>
          <a:p>
            <a:pPr lvl="1">
              <a:spcBef>
                <a:spcPct val="20000"/>
              </a:spcBef>
            </a:pPr>
            <a:r>
              <a:rPr lang="en-IN" sz="2400" b="0" dirty="0">
                <a:latin typeface="+mn-lt"/>
                <a:cs typeface="+mn-cs"/>
              </a:rPr>
              <a:t>        - Group 1: Hippos mimicking cooperative </a:t>
            </a:r>
            <a:r>
              <a:rPr lang="en-IN" sz="2400" b="0" dirty="0" err="1">
                <a:latin typeface="+mn-lt"/>
                <a:cs typeface="+mn-cs"/>
              </a:rPr>
              <a:t>behavior</a:t>
            </a:r>
            <a:r>
              <a:rPr lang="en-IN" sz="2400" b="0" dirty="0">
                <a:latin typeface="+mn-lt"/>
                <a:cs typeface="+mn-cs"/>
              </a:rPr>
              <a:t>.</a:t>
            </a:r>
          </a:p>
          <a:p>
            <a:pPr lvl="1">
              <a:spcBef>
                <a:spcPct val="20000"/>
              </a:spcBef>
            </a:pPr>
            <a:r>
              <a:rPr lang="en-IN" sz="2400" b="0" dirty="0">
                <a:latin typeface="+mn-lt"/>
                <a:cs typeface="+mn-cs"/>
              </a:rPr>
              <a:t>        - Group 2: Predators mimicking predatory </a:t>
            </a:r>
            <a:r>
              <a:rPr lang="en-IN" sz="2400" b="0" dirty="0" err="1">
                <a:latin typeface="+mn-lt"/>
                <a:cs typeface="+mn-cs"/>
              </a:rPr>
              <a:t>behavior</a:t>
            </a:r>
            <a:r>
              <a:rPr lang="en-IN" sz="2400" b="0" dirty="0">
                <a:latin typeface="+mn-lt"/>
                <a:cs typeface="+mn-cs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8060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8C52F39-8C9C-42BD-C39D-05B1C490B9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3101508-3FCD-91C8-0DCE-34788EAF04D2}"/>
              </a:ext>
            </a:extLst>
          </p:cNvPr>
          <p:cNvSpPr txBox="1"/>
          <p:nvPr/>
        </p:nvSpPr>
        <p:spPr>
          <a:xfrm>
            <a:off x="827585" y="152400"/>
            <a:ext cx="8064896" cy="504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IN" sz="2400" b="0" dirty="0">
                <a:latin typeface="+mn-lt"/>
                <a:cs typeface="+mn-cs"/>
              </a:rPr>
              <a:t> c. Update positions of solutions in Group 1 based on </a:t>
            </a:r>
          </a:p>
          <a:p>
            <a:pPr lvl="1">
              <a:spcBef>
                <a:spcPct val="20000"/>
              </a:spcBef>
            </a:pPr>
            <a:r>
              <a:rPr lang="en-IN" sz="2400" b="0" dirty="0">
                <a:latin typeface="+mn-lt"/>
                <a:cs typeface="+mn-cs"/>
              </a:rPr>
              <a:t>cooperative </a:t>
            </a:r>
            <a:r>
              <a:rPr lang="en-IN" sz="2400" b="0" dirty="0" err="1">
                <a:latin typeface="+mn-lt"/>
                <a:cs typeface="+mn-cs"/>
              </a:rPr>
              <a:t>behavior</a:t>
            </a:r>
            <a:r>
              <a:rPr lang="en-IN" sz="2400" b="0" dirty="0">
                <a:latin typeface="+mn-lt"/>
                <a:cs typeface="+mn-cs"/>
              </a:rPr>
              <a:t>:</a:t>
            </a:r>
          </a:p>
          <a:p>
            <a:pPr lvl="1">
              <a:spcBef>
                <a:spcPct val="20000"/>
              </a:spcBef>
            </a:pPr>
            <a:r>
              <a:rPr lang="en-IN" sz="2400" b="0" dirty="0">
                <a:latin typeface="+mn-lt"/>
                <a:cs typeface="+mn-cs"/>
              </a:rPr>
              <a:t>        - Each solution explores using levy flights and interacts with a dominant hippopotamus and nearby group mean.</a:t>
            </a:r>
          </a:p>
          <a:p>
            <a:pPr lvl="1">
              <a:spcBef>
                <a:spcPct val="20000"/>
              </a:spcBef>
            </a:pPr>
            <a:r>
              <a:rPr lang="en-IN" sz="2400" b="0" dirty="0">
                <a:latin typeface="+mn-lt"/>
                <a:cs typeface="+mn-cs"/>
              </a:rPr>
              <a:t>    d. Update positions of solutions in Group 2 based on predatory </a:t>
            </a:r>
            <a:r>
              <a:rPr lang="en-IN" sz="2400" b="0" dirty="0" err="1">
                <a:latin typeface="+mn-lt"/>
                <a:cs typeface="+mn-cs"/>
              </a:rPr>
              <a:t>behavior</a:t>
            </a:r>
            <a:r>
              <a:rPr lang="en-IN" sz="2400" b="0" dirty="0">
                <a:latin typeface="+mn-lt"/>
                <a:cs typeface="+mn-cs"/>
              </a:rPr>
              <a:t>:</a:t>
            </a:r>
          </a:p>
          <a:p>
            <a:pPr lvl="1">
              <a:spcBef>
                <a:spcPct val="20000"/>
              </a:spcBef>
            </a:pPr>
            <a:r>
              <a:rPr lang="en-IN" sz="2400" b="0" dirty="0">
                <a:latin typeface="+mn-lt"/>
                <a:cs typeface="+mn-cs"/>
              </a:rPr>
              <a:t>        - Each solution imitates a predator, attempting to catch </a:t>
            </a:r>
          </a:p>
          <a:p>
            <a:pPr lvl="1">
              <a:spcBef>
                <a:spcPct val="20000"/>
              </a:spcBef>
            </a:pPr>
            <a:r>
              <a:rPr lang="en-IN" sz="2400" b="0" dirty="0">
                <a:latin typeface="+mn-lt"/>
                <a:cs typeface="+mn-cs"/>
              </a:rPr>
              <a:t>its prey using levy flights and distance-based rules.</a:t>
            </a:r>
          </a:p>
          <a:p>
            <a:pPr lvl="1">
              <a:spcBef>
                <a:spcPct val="20000"/>
              </a:spcBef>
            </a:pPr>
            <a:r>
              <a:rPr lang="en-IN" sz="2400" b="0" dirty="0">
                <a:latin typeface="+mn-lt"/>
                <a:cs typeface="+mn-cs"/>
              </a:rPr>
              <a:t>    e. Apply local exploration to all solutions in the population:</a:t>
            </a:r>
          </a:p>
          <a:p>
            <a:pPr lvl="1">
              <a:spcBef>
                <a:spcPct val="20000"/>
              </a:spcBef>
            </a:pPr>
            <a:r>
              <a:rPr lang="en-IN" sz="2400" b="0" dirty="0">
                <a:latin typeface="+mn-lt"/>
                <a:cs typeface="+mn-cs"/>
              </a:rPr>
              <a:t>        - Perturb the positions of solutions using a randomized exploration strategy.</a:t>
            </a:r>
          </a:p>
        </p:txBody>
      </p:sp>
    </p:spTree>
    <p:extLst>
      <p:ext uri="{BB962C8B-B14F-4D97-AF65-F5344CB8AC3E}">
        <p14:creationId xmlns:p14="http://schemas.microsoft.com/office/powerpoint/2010/main" val="4053065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487803-9544-B0B4-4C1B-E89EB4A51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152400"/>
            <a:ext cx="7772400" cy="4114800"/>
          </a:xfrm>
        </p:spPr>
        <p:txBody>
          <a:bodyPr/>
          <a:lstStyle/>
          <a:p>
            <a:pPr marL="457200" lvl="1"/>
            <a:r>
              <a:rPr lang="en-IN" sz="2400" kern="1200" dirty="0">
                <a:ea typeface="+mn-ea"/>
                <a:cs typeface="+mn-cs"/>
              </a:rPr>
              <a:t> f. Update fitness values of all solutions.</a:t>
            </a:r>
          </a:p>
          <a:p>
            <a:pPr marL="457200" lvl="1"/>
            <a:r>
              <a:rPr lang="en-IN" sz="2400" kern="1200" dirty="0">
                <a:ea typeface="+mn-ea"/>
                <a:cs typeface="+mn-cs"/>
              </a:rPr>
              <a:t> g. Record the best solution found in this iteration.</a:t>
            </a:r>
          </a:p>
          <a:p>
            <a:pPr marL="0" indent="-228600">
              <a:buNone/>
            </a:pPr>
            <a:r>
              <a:rPr lang="en-IN" sz="2800" b="1" kern="1200" dirty="0">
                <a:ea typeface="+mn-ea"/>
                <a:cs typeface="+mn-cs"/>
              </a:rPr>
              <a:t>Termination:</a:t>
            </a:r>
          </a:p>
          <a:p>
            <a:pPr marL="457200" lvl="1"/>
            <a:r>
              <a:rPr lang="en-IN" sz="2400" kern="1200" dirty="0">
                <a:ea typeface="+mn-ea"/>
                <a:cs typeface="+mn-cs"/>
              </a:rPr>
              <a:t> Return </a:t>
            </a:r>
            <a:r>
              <a:rPr lang="en-IN" sz="2400" kern="1200" dirty="0" err="1">
                <a:ea typeface="+mn-ea"/>
                <a:cs typeface="+mn-cs"/>
              </a:rPr>
              <a:t>Best_pos</a:t>
            </a:r>
            <a:r>
              <a:rPr lang="en-IN" sz="2400" kern="1200" dirty="0">
                <a:ea typeface="+mn-ea"/>
                <a:cs typeface="+mn-cs"/>
              </a:rPr>
              <a:t>, the corresponding </a:t>
            </a:r>
            <a:r>
              <a:rPr lang="en-IN" sz="2400" kern="1200" dirty="0" err="1">
                <a:ea typeface="+mn-ea"/>
                <a:cs typeface="+mn-cs"/>
              </a:rPr>
              <a:t>Best_score</a:t>
            </a:r>
            <a:endParaRPr lang="en-IN" sz="2400" kern="1200" dirty="0">
              <a:ea typeface="+mn-ea"/>
              <a:cs typeface="+mn-cs"/>
            </a:endParaRPr>
          </a:p>
          <a:p>
            <a:pPr marL="171450" lvl="1" indent="0">
              <a:buNone/>
            </a:pPr>
            <a:r>
              <a:rPr lang="en-IN" sz="2400" b="1" kern="1200" dirty="0">
                <a:ea typeface="+mn-ea"/>
                <a:cs typeface="+mn-cs"/>
              </a:rPr>
              <a:t>End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A250511-EF18-C9C4-4BDF-191E06ED01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61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  <a:endParaRPr lang="en-US" dirty="0"/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685800" y="463550"/>
            <a:ext cx="77724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rgbClr val="006600"/>
                </a:solidFill>
                <a:cs typeface="Times New Roman" panose="02020603050405020304" pitchFamily="18" charset="0"/>
              </a:rPr>
              <a:t>PROBLEM</a:t>
            </a: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697430" y="3355975"/>
            <a:ext cx="77724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rgbClr val="006600"/>
                </a:solidFill>
                <a:cs typeface="Times New Roman" panose="02020603050405020304" pitchFamily="18" charset="0"/>
              </a:rPr>
              <a:t>SOLUTION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897835" y="1556792"/>
            <a:ext cx="8229600" cy="1799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indent="-342900" algn="just">
              <a:lnSpc>
                <a:spcPct val="150000"/>
              </a:lnSpc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en-US" sz="2800" b="0" dirty="0">
                <a:solidFill>
                  <a:srgbClr val="000000"/>
                </a:solidFill>
                <a:cs typeface="Times New Roman" panose="02020603050405020304" pitchFamily="18" charset="0"/>
              </a:rPr>
              <a:t>Sometimes, the bio-signals may get lost or tampered with during transmission.</a:t>
            </a:r>
            <a:endParaRPr lang="en-US" altLang="en-US" sz="2800" b="0" dirty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700"/>
              </a:spcBef>
            </a:pPr>
            <a:endParaRPr lang="en-US" altLang="en-US" sz="2400" b="0" dirty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FontTx/>
              <a:buNone/>
            </a:pPr>
            <a:endParaRPr lang="en-US" altLang="en-US" sz="2400" b="0" dirty="0">
              <a:solidFill>
                <a:srgbClr val="000000"/>
              </a:solidFill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914400" y="4255566"/>
            <a:ext cx="8229600" cy="1799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indent="-342900" algn="just">
              <a:lnSpc>
                <a:spcPct val="150000"/>
              </a:lnSpc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en-US" sz="2800" b="0" dirty="0">
                <a:solidFill>
                  <a:srgbClr val="000000"/>
                </a:solidFill>
                <a:cs typeface="Times New Roman" panose="02020603050405020304" pitchFamily="18" charset="0"/>
              </a:rPr>
              <a:t>Reconstruction of lost bio-signal with the help of a deep learning approach.</a:t>
            </a:r>
            <a:endParaRPr lang="en-IN" sz="2800" b="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spcBef>
                <a:spcPts val="700"/>
              </a:spcBef>
              <a:buFont typeface="Wingdings" panose="05000000000000000000" pitchFamily="2" charset="2"/>
              <a:buChar char="Ø"/>
            </a:pPr>
            <a:endParaRPr lang="en-US" altLang="en-US" sz="2800" b="0" dirty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700"/>
              </a:spcBef>
            </a:pPr>
            <a:endParaRPr lang="en-US" altLang="en-US" sz="2400" b="0" dirty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FontTx/>
              <a:buNone/>
            </a:pPr>
            <a:endParaRPr lang="en-US" altLang="en-US" sz="2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150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6980B9-4AB6-8EDB-5B70-2E86805BF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1852"/>
            <a:ext cx="7772400" cy="1143000"/>
          </a:xfrm>
        </p:spPr>
        <p:txBody>
          <a:bodyPr/>
          <a:lstStyle/>
          <a:p>
            <a:r>
              <a:rPr lang="en-IN" dirty="0"/>
              <a:t>H</a:t>
            </a:r>
            <a:r>
              <a:rPr lang="en-IN" sz="2400" dirty="0"/>
              <a:t>OA – OPTIMIZATION 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EBED2478-BEE2-3DD2-A971-15A76CB3C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144852"/>
            <a:ext cx="6666188" cy="482724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013FD11-9591-1597-6F46-9FA03EE5B5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486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012" y="92766"/>
            <a:ext cx="7772400" cy="1143000"/>
          </a:xfrm>
        </p:spPr>
        <p:txBody>
          <a:bodyPr/>
          <a:lstStyle/>
          <a:p>
            <a:r>
              <a:rPr lang="en-IN" sz="2800" dirty="0"/>
              <a:t>PSO – OPTIMIZATION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891" y="1412775"/>
            <a:ext cx="7727574" cy="461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72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3000" y="2667000"/>
            <a:ext cx="7772400" cy="1143000"/>
          </a:xfrm>
        </p:spPr>
        <p:txBody>
          <a:bodyPr/>
          <a:lstStyle/>
          <a:p>
            <a:r>
              <a:rPr lang="en-US" sz="3200" dirty="0"/>
              <a:t>PREDICTION OF LOST STEGO-BLOCK USING SU-LSTM</a:t>
            </a:r>
            <a:endParaRPr lang="en-IN" sz="3100" dirty="0"/>
          </a:p>
        </p:txBody>
      </p:sp>
    </p:spTree>
    <p:extLst>
      <p:ext uri="{BB962C8B-B14F-4D97-AF65-F5344CB8AC3E}">
        <p14:creationId xmlns:p14="http://schemas.microsoft.com/office/powerpoint/2010/main" val="2235339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16540">
            <a:extLst>
              <a:ext uri="{FF2B5EF4-FFF2-40B4-BE49-F238E27FC236}">
                <a16:creationId xmlns:a16="http://schemas.microsoft.com/office/drawing/2014/main" xmlns="" id="{140CA1DD-4BBF-5BAB-DF99-1C424087EE96}"/>
              </a:ext>
            </a:extLst>
          </p:cNvPr>
          <p:cNvSpPr/>
          <p:nvPr/>
        </p:nvSpPr>
        <p:spPr>
          <a:xfrm>
            <a:off x="1691680" y="1412776"/>
            <a:ext cx="5878286" cy="3875672"/>
          </a:xfrm>
          <a:prstGeom prst="roundRect">
            <a:avLst>
              <a:gd name="adj" fmla="val 2012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  <a:endParaRPr lang="en-US" dirty="0"/>
          </a:p>
        </p:txBody>
      </p:sp>
      <p:sp>
        <p:nvSpPr>
          <p:cNvPr id="107" name="Title 1"/>
          <p:cNvSpPr txBox="1">
            <a:spLocks/>
          </p:cNvSpPr>
          <p:nvPr/>
        </p:nvSpPr>
        <p:spPr bwMode="auto">
          <a:xfrm>
            <a:off x="1087097" y="153768"/>
            <a:ext cx="7772400" cy="1023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IN" dirty="0"/>
              <a:t>ARCHITECTURE OF SU-LSTM NETWORK</a:t>
            </a:r>
            <a:endParaRPr lang="en-IN" sz="3200" dirty="0"/>
          </a:p>
        </p:txBody>
      </p:sp>
      <p:sp>
        <p:nvSpPr>
          <p:cNvPr id="5" name="Rectangle: Rounded Corners 16541">
            <a:extLst>
              <a:ext uri="{FF2B5EF4-FFF2-40B4-BE49-F238E27FC236}">
                <a16:creationId xmlns:a16="http://schemas.microsoft.com/office/drawing/2014/main" xmlns="" id="{B93AA7B5-DE0B-87D5-CDB1-53577D796AC8}"/>
              </a:ext>
            </a:extLst>
          </p:cNvPr>
          <p:cNvSpPr/>
          <p:nvPr/>
        </p:nvSpPr>
        <p:spPr>
          <a:xfrm>
            <a:off x="1980292" y="2982879"/>
            <a:ext cx="2933700" cy="1684120"/>
          </a:xfrm>
          <a:prstGeom prst="roundRect">
            <a:avLst>
              <a:gd name="adj" fmla="val 2528"/>
            </a:avLst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6DB630C6-7969-97CF-82EE-DE6C7EB33213}"/>
              </a:ext>
            </a:extLst>
          </p:cNvPr>
          <p:cNvSpPr/>
          <p:nvPr/>
        </p:nvSpPr>
        <p:spPr>
          <a:xfrm>
            <a:off x="1942191" y="1911899"/>
            <a:ext cx="469107" cy="411954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B`</a:t>
            </a:r>
            <a:r>
              <a:rPr lang="en-US" sz="1200" b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sz="1200" b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xmlns="" id="{733EF76D-8647-B706-88BB-41437C48AE7D}"/>
              </a:ext>
            </a:extLst>
          </p:cNvPr>
          <p:cNvSpPr/>
          <p:nvPr/>
        </p:nvSpPr>
        <p:spPr>
          <a:xfrm>
            <a:off x="2604972" y="1923805"/>
            <a:ext cx="469107" cy="388142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B`</a:t>
            </a:r>
            <a:r>
              <a:rPr lang="en-US" sz="1200" b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N" sz="1200" b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4369B034-9F89-5D6B-3E33-A42734F5255B}"/>
              </a:ext>
            </a:extLst>
          </p:cNvPr>
          <p:cNvSpPr/>
          <p:nvPr/>
        </p:nvSpPr>
        <p:spPr>
          <a:xfrm>
            <a:off x="3267753" y="1923805"/>
            <a:ext cx="469107" cy="388142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IN" sz="1200" b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xmlns="" id="{7E800885-1A3A-E2B6-34B2-A50EAE73C0E4}"/>
              </a:ext>
            </a:extLst>
          </p:cNvPr>
          <p:cNvSpPr/>
          <p:nvPr/>
        </p:nvSpPr>
        <p:spPr>
          <a:xfrm>
            <a:off x="3930534" y="1923805"/>
            <a:ext cx="469107" cy="388142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B`</a:t>
            </a:r>
            <a:r>
              <a:rPr lang="en-US" sz="1200" b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N" sz="1200" b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xmlns="" id="{A4F09D87-2AF3-47FF-9756-BB7FF18208F0}"/>
              </a:ext>
            </a:extLst>
          </p:cNvPr>
          <p:cNvCxnSpPr>
            <a:cxnSpLocks/>
            <a:stCxn id="109" idx="1"/>
            <a:endCxn id="108" idx="3"/>
          </p:cNvCxnSpPr>
          <p:nvPr/>
        </p:nvCxnSpPr>
        <p:spPr>
          <a:xfrm flipH="1">
            <a:off x="2411298" y="2117876"/>
            <a:ext cx="19367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xmlns="" id="{208A1C12-0C45-6805-B8F1-360252739C0A}"/>
              </a:ext>
            </a:extLst>
          </p:cNvPr>
          <p:cNvCxnSpPr>
            <a:cxnSpLocks/>
          </p:cNvCxnSpPr>
          <p:nvPr/>
        </p:nvCxnSpPr>
        <p:spPr>
          <a:xfrm flipH="1">
            <a:off x="3074079" y="2105970"/>
            <a:ext cx="19367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xmlns="" id="{921A5C70-200A-8CA9-2380-BA08D78DB58D}"/>
              </a:ext>
            </a:extLst>
          </p:cNvPr>
          <p:cNvCxnSpPr>
            <a:cxnSpLocks/>
          </p:cNvCxnSpPr>
          <p:nvPr/>
        </p:nvCxnSpPr>
        <p:spPr>
          <a:xfrm flipH="1">
            <a:off x="3736860" y="2104781"/>
            <a:ext cx="19367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xmlns="" id="{C040F1B1-64F1-DB38-6068-7E97E3BC5070}"/>
              </a:ext>
            </a:extLst>
          </p:cNvPr>
          <p:cNvCxnSpPr>
            <a:cxnSpLocks/>
          </p:cNvCxnSpPr>
          <p:nvPr/>
        </p:nvCxnSpPr>
        <p:spPr>
          <a:xfrm flipH="1">
            <a:off x="4399641" y="2104781"/>
            <a:ext cx="311151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BE9EF7D7-667F-6818-6F72-1F43DF1635D3}"/>
              </a:ext>
            </a:extLst>
          </p:cNvPr>
          <p:cNvSpPr txBox="1"/>
          <p:nvPr/>
        </p:nvSpPr>
        <p:spPr>
          <a:xfrm>
            <a:off x="4698687" y="1912571"/>
            <a:ext cx="22661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IN" sz="14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Flowchart: Summing Junction 116">
            <a:extLst>
              <a:ext uri="{FF2B5EF4-FFF2-40B4-BE49-F238E27FC236}">
                <a16:creationId xmlns:a16="http://schemas.microsoft.com/office/drawing/2014/main" xmlns="" id="{469C3010-EC24-7037-1C96-7AE6465167AF}"/>
              </a:ext>
            </a:extLst>
          </p:cNvPr>
          <p:cNvSpPr/>
          <p:nvPr/>
        </p:nvSpPr>
        <p:spPr>
          <a:xfrm>
            <a:off x="2399392" y="2319115"/>
            <a:ext cx="214313" cy="211871"/>
          </a:xfrm>
          <a:prstGeom prst="flowChartSummingJunction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8" name="Straight Arrow Connector 22">
            <a:extLst>
              <a:ext uri="{FF2B5EF4-FFF2-40B4-BE49-F238E27FC236}">
                <a16:creationId xmlns:a16="http://schemas.microsoft.com/office/drawing/2014/main" xmlns="" id="{66191257-F5D2-5392-246C-0261109B3E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37470" y="2244079"/>
            <a:ext cx="101198" cy="222647"/>
          </a:xfrm>
          <a:prstGeom prst="bentConnector2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Arrow Connector 22">
            <a:extLst>
              <a:ext uri="{FF2B5EF4-FFF2-40B4-BE49-F238E27FC236}">
                <a16:creationId xmlns:a16="http://schemas.microsoft.com/office/drawing/2014/main" xmlns="" id="{875D5A58-A401-A451-6924-D76B4A24BF2C}"/>
              </a:ext>
            </a:extLst>
          </p:cNvPr>
          <p:cNvCxnSpPr>
            <a:cxnSpLocks/>
            <a:endCxn id="117" idx="6"/>
          </p:cNvCxnSpPr>
          <p:nvPr/>
        </p:nvCxnSpPr>
        <p:spPr>
          <a:xfrm rot="10800000" flipV="1">
            <a:off x="2613705" y="2300039"/>
            <a:ext cx="225822" cy="125011"/>
          </a:xfrm>
          <a:prstGeom prst="bentConnector3">
            <a:avLst>
              <a:gd name="adj1" fmla="val -2724"/>
            </a:avLst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xmlns="" id="{FF2825DA-182C-4FEC-16C2-85BC55B3BA0F}"/>
              </a:ext>
            </a:extLst>
          </p:cNvPr>
          <p:cNvSpPr/>
          <p:nvPr/>
        </p:nvSpPr>
        <p:spPr>
          <a:xfrm>
            <a:off x="5777556" y="3776733"/>
            <a:ext cx="1176337" cy="742633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5B24B966-CB4B-20B0-A2EB-2FE7F93795EC}"/>
              </a:ext>
            </a:extLst>
          </p:cNvPr>
          <p:cNvSpPr/>
          <p:nvPr/>
        </p:nvSpPr>
        <p:spPr>
          <a:xfrm>
            <a:off x="6611229" y="4713873"/>
            <a:ext cx="469107" cy="411954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B`</a:t>
            </a:r>
            <a:r>
              <a:rPr lang="en-US" sz="1200" b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IN" sz="1200" b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xmlns="" id="{D38B67D8-18FC-DEC0-9B30-6C0845AC02D2}"/>
                  </a:ext>
                </a:extLst>
              </p:cNvPr>
              <p:cNvSpPr/>
              <p:nvPr/>
            </p:nvSpPr>
            <p:spPr>
              <a:xfrm>
                <a:off x="5746658" y="2919626"/>
                <a:ext cx="1228725" cy="257175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𝐻𝑂𝐴</m:t>
                      </m:r>
                    </m:oMath>
                  </m:oMathPara>
                </a14:m>
                <a:endParaRPr lang="en-I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D38B67D8-18FC-DEC0-9B30-6C0845AC02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658" y="2919626"/>
                <a:ext cx="1228725" cy="2571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Rectangle 122">
            <a:extLst>
              <a:ext uri="{FF2B5EF4-FFF2-40B4-BE49-F238E27FC236}">
                <a16:creationId xmlns:a16="http://schemas.microsoft.com/office/drawing/2014/main" xmlns="" id="{B2AD2B2B-C753-52AD-CFAD-84AEE68BD4A4}"/>
              </a:ext>
            </a:extLst>
          </p:cNvPr>
          <p:cNvSpPr/>
          <p:nvPr/>
        </p:nvSpPr>
        <p:spPr>
          <a:xfrm>
            <a:off x="2411298" y="3997077"/>
            <a:ext cx="327819" cy="288925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IN" sz="1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xmlns="" id="{C8068CFB-21BF-84EC-B702-FBA8B72BEF7A}"/>
              </a:ext>
            </a:extLst>
          </p:cNvPr>
          <p:cNvSpPr/>
          <p:nvPr/>
        </p:nvSpPr>
        <p:spPr>
          <a:xfrm>
            <a:off x="2862280" y="3997077"/>
            <a:ext cx="327687" cy="298451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IN" sz="1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xmlns="" id="{E71E125E-79FB-8493-AE1D-76CD8A41B04A}"/>
              </a:ext>
            </a:extLst>
          </p:cNvPr>
          <p:cNvSpPr/>
          <p:nvPr/>
        </p:nvSpPr>
        <p:spPr>
          <a:xfrm>
            <a:off x="3313262" y="3997077"/>
            <a:ext cx="327819" cy="288925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en-IN" sz="1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xmlns="" id="{17FA84F6-59E8-C934-8F69-2DEFF8733804}"/>
              </a:ext>
            </a:extLst>
          </p:cNvPr>
          <p:cNvSpPr/>
          <p:nvPr/>
        </p:nvSpPr>
        <p:spPr>
          <a:xfrm>
            <a:off x="3764243" y="3997077"/>
            <a:ext cx="327819" cy="288925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IN" sz="1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Flowchart: Summing Junction 126">
            <a:extLst>
              <a:ext uri="{FF2B5EF4-FFF2-40B4-BE49-F238E27FC236}">
                <a16:creationId xmlns:a16="http://schemas.microsoft.com/office/drawing/2014/main" xmlns="" id="{6710A467-BD94-426B-2714-D3AADDCEDA30}"/>
              </a:ext>
            </a:extLst>
          </p:cNvPr>
          <p:cNvSpPr/>
          <p:nvPr/>
        </p:nvSpPr>
        <p:spPr>
          <a:xfrm>
            <a:off x="2472020" y="3131905"/>
            <a:ext cx="206375" cy="219040"/>
          </a:xfrm>
          <a:prstGeom prst="flowChartSummingJunction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" name="Flowchart: Summing Junction 127">
            <a:extLst>
              <a:ext uri="{FF2B5EF4-FFF2-40B4-BE49-F238E27FC236}">
                <a16:creationId xmlns:a16="http://schemas.microsoft.com/office/drawing/2014/main" xmlns="" id="{3CB1BA28-98F8-CBFC-B45C-778D1FE0E14F}"/>
              </a:ext>
            </a:extLst>
          </p:cNvPr>
          <p:cNvSpPr/>
          <p:nvPr/>
        </p:nvSpPr>
        <p:spPr>
          <a:xfrm>
            <a:off x="3144921" y="3131905"/>
            <a:ext cx="206375" cy="219040"/>
          </a:xfrm>
          <a:prstGeom prst="flowChartSummingJunction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" name="Flowchart: Summing Junction 128">
            <a:extLst>
              <a:ext uri="{FF2B5EF4-FFF2-40B4-BE49-F238E27FC236}">
                <a16:creationId xmlns:a16="http://schemas.microsoft.com/office/drawing/2014/main" xmlns="" id="{BAE4FF19-4A61-2089-9944-3AE368C8D41D}"/>
              </a:ext>
            </a:extLst>
          </p:cNvPr>
          <p:cNvSpPr/>
          <p:nvPr/>
        </p:nvSpPr>
        <p:spPr>
          <a:xfrm>
            <a:off x="3144921" y="3656179"/>
            <a:ext cx="206375" cy="219040"/>
          </a:xfrm>
          <a:prstGeom prst="flowChartSummingJunction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" name="Flowchart: Summing Junction 129">
            <a:extLst>
              <a:ext uri="{FF2B5EF4-FFF2-40B4-BE49-F238E27FC236}">
                <a16:creationId xmlns:a16="http://schemas.microsoft.com/office/drawing/2014/main" xmlns="" id="{7B525359-D1D7-1952-E812-7A252F1DBF2A}"/>
              </a:ext>
            </a:extLst>
          </p:cNvPr>
          <p:cNvSpPr/>
          <p:nvPr/>
        </p:nvSpPr>
        <p:spPr>
          <a:xfrm>
            <a:off x="4306774" y="4024066"/>
            <a:ext cx="215500" cy="226993"/>
          </a:xfrm>
          <a:prstGeom prst="flowChartSummingJunction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AA793C01-612C-FF14-32E9-695832FBF017}"/>
              </a:ext>
            </a:extLst>
          </p:cNvPr>
          <p:cNvSpPr txBox="1"/>
          <p:nvPr/>
        </p:nvSpPr>
        <p:spPr>
          <a:xfrm>
            <a:off x="2041213" y="4373126"/>
            <a:ext cx="197645" cy="276999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1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IN" sz="12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xmlns="" id="{0B0404D1-5F33-CAF7-A6F9-AE555E1734F5}"/>
              </a:ext>
            </a:extLst>
          </p:cNvPr>
          <p:cNvCxnSpPr>
            <a:cxnSpLocks/>
            <a:stCxn id="131" idx="2"/>
            <a:endCxn id="131" idx="2"/>
          </p:cNvCxnSpPr>
          <p:nvPr/>
        </p:nvCxnSpPr>
        <p:spPr>
          <a:xfrm>
            <a:off x="2140036" y="4650125"/>
            <a:ext cx="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xmlns="" id="{13D646EA-2A26-0AF7-C26A-BFF28D4FCEDB}"/>
              </a:ext>
            </a:extLst>
          </p:cNvPr>
          <p:cNvCxnSpPr>
            <a:cxnSpLocks/>
            <a:stCxn id="131" idx="3"/>
            <a:endCxn id="131" idx="3"/>
          </p:cNvCxnSpPr>
          <p:nvPr/>
        </p:nvCxnSpPr>
        <p:spPr>
          <a:xfrm>
            <a:off x="2238858" y="4511626"/>
            <a:ext cx="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xmlns="" id="{EA600366-2454-82DD-9CED-C84396358970}"/>
              </a:ext>
            </a:extLst>
          </p:cNvPr>
          <p:cNvCxnSpPr>
            <a:cxnSpLocks/>
          </p:cNvCxnSpPr>
          <p:nvPr/>
        </p:nvCxnSpPr>
        <p:spPr>
          <a:xfrm>
            <a:off x="2220799" y="4559053"/>
            <a:ext cx="1733945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3153D8C0-1558-6162-1392-312B94814B44}"/>
              </a:ext>
            </a:extLst>
          </p:cNvPr>
          <p:cNvSpPr txBox="1"/>
          <p:nvPr/>
        </p:nvSpPr>
        <p:spPr>
          <a:xfrm>
            <a:off x="2006269" y="4075453"/>
            <a:ext cx="382455" cy="253916"/>
          </a:xfrm>
          <a:prstGeom prst="rect">
            <a:avLst/>
          </a:prstGeom>
          <a:noFill/>
          <a:ln>
            <a:noFill/>
          </a:ln>
        </p:spPr>
        <p:txBody>
          <a:bodyPr wrap="square" lIns="72000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05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endParaRPr lang="en-IN" sz="105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xmlns="" id="{2F60162D-639E-4445-2685-D6F2273527CE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2575208" y="4286002"/>
            <a:ext cx="0" cy="273051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xmlns="" id="{89734C4A-E34E-11B3-CEA0-ECBB1F1C6694}"/>
              </a:ext>
            </a:extLst>
          </p:cNvPr>
          <p:cNvCxnSpPr>
            <a:cxnSpLocks/>
          </p:cNvCxnSpPr>
          <p:nvPr/>
        </p:nvCxnSpPr>
        <p:spPr>
          <a:xfrm flipV="1">
            <a:off x="3026124" y="4295941"/>
            <a:ext cx="0" cy="26311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xmlns="" id="{85C6772A-1A08-46EB-E163-971FB8E692B5}"/>
              </a:ext>
            </a:extLst>
          </p:cNvPr>
          <p:cNvCxnSpPr>
            <a:cxnSpLocks/>
          </p:cNvCxnSpPr>
          <p:nvPr/>
        </p:nvCxnSpPr>
        <p:spPr>
          <a:xfrm flipV="1">
            <a:off x="3481866" y="4285209"/>
            <a:ext cx="0" cy="273844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xmlns="" id="{2858EBDF-75A4-B2D5-60C8-BF77BC27E975}"/>
              </a:ext>
            </a:extLst>
          </p:cNvPr>
          <p:cNvCxnSpPr>
            <a:cxnSpLocks/>
          </p:cNvCxnSpPr>
          <p:nvPr/>
        </p:nvCxnSpPr>
        <p:spPr>
          <a:xfrm flipV="1">
            <a:off x="3941511" y="4285209"/>
            <a:ext cx="0" cy="273844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xmlns="" id="{F28D12EB-40A0-5A30-E241-F32BE5D2DEF3}"/>
              </a:ext>
            </a:extLst>
          </p:cNvPr>
          <p:cNvCxnSpPr>
            <a:cxnSpLocks/>
          </p:cNvCxnSpPr>
          <p:nvPr/>
        </p:nvCxnSpPr>
        <p:spPr>
          <a:xfrm>
            <a:off x="4092062" y="4137562"/>
            <a:ext cx="214712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xmlns="" id="{C113A036-5D28-5609-9237-86540DA67A1D}"/>
              </a:ext>
            </a:extLst>
          </p:cNvPr>
          <p:cNvCxnSpPr>
            <a:cxnSpLocks/>
          </p:cNvCxnSpPr>
          <p:nvPr/>
        </p:nvCxnSpPr>
        <p:spPr>
          <a:xfrm>
            <a:off x="4414524" y="3776733"/>
            <a:ext cx="0" cy="24733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xmlns="" id="{E440E3DD-BC04-6ABA-47B3-AEF1F8F11B7E}"/>
              </a:ext>
            </a:extLst>
          </p:cNvPr>
          <p:cNvCxnSpPr>
            <a:cxnSpLocks/>
          </p:cNvCxnSpPr>
          <p:nvPr/>
        </p:nvCxnSpPr>
        <p:spPr>
          <a:xfrm>
            <a:off x="4521486" y="4137562"/>
            <a:ext cx="218675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4" name="Rectangle: Rounded Corners 16580">
            <a:extLst>
              <a:ext uri="{FF2B5EF4-FFF2-40B4-BE49-F238E27FC236}">
                <a16:creationId xmlns:a16="http://schemas.microsoft.com/office/drawing/2014/main" xmlns="" id="{014EB52D-97C6-E37D-B63B-B55AEB002DDD}"/>
              </a:ext>
            </a:extLst>
          </p:cNvPr>
          <p:cNvSpPr/>
          <p:nvPr/>
        </p:nvSpPr>
        <p:spPr>
          <a:xfrm>
            <a:off x="4172831" y="3459699"/>
            <a:ext cx="483386" cy="317034"/>
          </a:xfrm>
          <a:prstGeom prst="roundRect">
            <a:avLst>
              <a:gd name="adj" fmla="val 4169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2AB6E69-2796-4688-CAA4-FA02EC491F3B}"/>
              </a:ext>
            </a:extLst>
          </p:cNvPr>
          <p:cNvSpPr txBox="1"/>
          <p:nvPr/>
        </p:nvSpPr>
        <p:spPr>
          <a:xfrm>
            <a:off x="2055487" y="3244703"/>
            <a:ext cx="231985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endParaRPr lang="en-IN" sz="10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xmlns="" id="{8E40AF73-6D71-405F-E2CF-6EC4115D1EB9}"/>
              </a:ext>
            </a:extLst>
          </p:cNvPr>
          <p:cNvCxnSpPr>
            <a:cxnSpLocks/>
          </p:cNvCxnSpPr>
          <p:nvPr/>
        </p:nvCxnSpPr>
        <p:spPr>
          <a:xfrm>
            <a:off x="2171115" y="3241425"/>
            <a:ext cx="288008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xmlns="" id="{058B307C-DC00-6CCF-C71A-8659CD9043E0}"/>
              </a:ext>
            </a:extLst>
          </p:cNvPr>
          <p:cNvCxnSpPr>
            <a:cxnSpLocks/>
          </p:cNvCxnSpPr>
          <p:nvPr/>
        </p:nvCxnSpPr>
        <p:spPr>
          <a:xfrm>
            <a:off x="2681967" y="3237466"/>
            <a:ext cx="462954" cy="7918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xmlns="" id="{E97F0450-91EA-FADF-4D74-F5B702BE580A}"/>
              </a:ext>
            </a:extLst>
          </p:cNvPr>
          <p:cNvCxnSpPr>
            <a:cxnSpLocks/>
          </p:cNvCxnSpPr>
          <p:nvPr/>
        </p:nvCxnSpPr>
        <p:spPr>
          <a:xfrm>
            <a:off x="3357050" y="3238299"/>
            <a:ext cx="1514080" cy="625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xmlns="" id="{9507070F-5D68-40FA-A695-7EE94789E2E4}"/>
              </a:ext>
            </a:extLst>
          </p:cNvPr>
          <p:cNvCxnSpPr>
            <a:cxnSpLocks/>
            <a:endCxn id="144" idx="0"/>
          </p:cNvCxnSpPr>
          <p:nvPr/>
        </p:nvCxnSpPr>
        <p:spPr>
          <a:xfrm>
            <a:off x="4412737" y="3241526"/>
            <a:ext cx="1787" cy="21817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xmlns="" id="{EFBF51D9-9B0B-5BA5-EAC5-8BE4C90748D7}"/>
              </a:ext>
            </a:extLst>
          </p:cNvPr>
          <p:cNvSpPr txBox="1"/>
          <p:nvPr/>
        </p:nvSpPr>
        <p:spPr>
          <a:xfrm>
            <a:off x="4724081" y="3304897"/>
            <a:ext cx="161336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IN" sz="10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xmlns="" id="{9ECD0110-A154-D972-360C-6376791A207B}"/>
              </a:ext>
            </a:extLst>
          </p:cNvPr>
          <p:cNvCxnSpPr>
            <a:cxnSpLocks/>
            <a:endCxn id="127" idx="4"/>
          </p:cNvCxnSpPr>
          <p:nvPr/>
        </p:nvCxnSpPr>
        <p:spPr>
          <a:xfrm flipH="1" flipV="1">
            <a:off x="2575208" y="3350945"/>
            <a:ext cx="2180" cy="643319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xmlns="" id="{965E9E81-3C35-F8BA-24E7-F452BFB6605D}"/>
              </a:ext>
            </a:extLst>
          </p:cNvPr>
          <p:cNvCxnSpPr>
            <a:cxnSpLocks/>
            <a:endCxn id="128" idx="4"/>
          </p:cNvCxnSpPr>
          <p:nvPr/>
        </p:nvCxnSpPr>
        <p:spPr>
          <a:xfrm flipH="1" flipV="1">
            <a:off x="3248109" y="3350945"/>
            <a:ext cx="5753" cy="307187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3" name="Straight Arrow Connector 16485">
            <a:extLst>
              <a:ext uri="{FF2B5EF4-FFF2-40B4-BE49-F238E27FC236}">
                <a16:creationId xmlns:a16="http://schemas.microsoft.com/office/drawing/2014/main" xmlns="" id="{89C83D5E-B62B-C5BD-E6BB-9F2E27B0FBB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77199" y="3822335"/>
            <a:ext cx="223857" cy="111324"/>
          </a:xfrm>
          <a:prstGeom prst="bentConnector2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4" name="Straight Arrow Connector 16485">
            <a:extLst>
              <a:ext uri="{FF2B5EF4-FFF2-40B4-BE49-F238E27FC236}">
                <a16:creationId xmlns:a16="http://schemas.microsoft.com/office/drawing/2014/main" xmlns="" id="{5A78E13E-91A6-4BD2-6129-33FAD5C030E7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00783" y="3819971"/>
            <a:ext cx="223857" cy="111324"/>
          </a:xfrm>
          <a:prstGeom prst="bentConnector2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xmlns="" id="{1E12073E-0774-9ACD-9DDC-D1436748FE58}"/>
              </a:ext>
            </a:extLst>
          </p:cNvPr>
          <p:cNvSpPr txBox="1"/>
          <p:nvPr/>
        </p:nvSpPr>
        <p:spPr>
          <a:xfrm>
            <a:off x="4273743" y="4454153"/>
            <a:ext cx="469803" cy="1832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lang="en-IN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xmlns="" id="{3A7C050D-5D72-25B5-11BC-C094292EDCDF}"/>
              </a:ext>
            </a:extLst>
          </p:cNvPr>
          <p:cNvSpPr txBox="1"/>
          <p:nvPr/>
        </p:nvSpPr>
        <p:spPr>
          <a:xfrm>
            <a:off x="4690537" y="4184255"/>
            <a:ext cx="176622" cy="179981"/>
          </a:xfrm>
          <a:prstGeom prst="rect">
            <a:avLst/>
          </a:prstGeom>
          <a:noFill/>
          <a:ln>
            <a:noFill/>
          </a:ln>
        </p:spPr>
        <p:txBody>
          <a:bodyPr wrap="square" lIns="18000" tIns="0" rIns="0" bIns="36000" rtlCol="0">
            <a:spAutoFit/>
          </a:bodyPr>
          <a:lstStyle/>
          <a:p>
            <a:r>
              <a:rPr lang="en-US" sz="14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Vt</a:t>
            </a:r>
            <a:endParaRPr lang="en-IN" sz="1400" b="1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xmlns="" id="{14569B83-C12D-7BB9-CFCE-10C3FF750177}"/>
              </a:ext>
            </a:extLst>
          </p:cNvPr>
          <p:cNvCxnSpPr>
            <a:cxnSpLocks/>
          </p:cNvCxnSpPr>
          <p:nvPr/>
        </p:nvCxnSpPr>
        <p:spPr>
          <a:xfrm flipH="1">
            <a:off x="2506548" y="2532429"/>
            <a:ext cx="1" cy="443301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8" name="Straight Arrow Connector 16499">
            <a:extLst>
              <a:ext uri="{FF2B5EF4-FFF2-40B4-BE49-F238E27FC236}">
                <a16:creationId xmlns:a16="http://schemas.microsoft.com/office/drawing/2014/main" xmlns="" id="{97437460-3044-5B86-98BD-2D1F07ACDA22}"/>
              </a:ext>
            </a:extLst>
          </p:cNvPr>
          <p:cNvCxnSpPr>
            <a:cxnSpLocks/>
          </p:cNvCxnSpPr>
          <p:nvPr/>
        </p:nvCxnSpPr>
        <p:spPr>
          <a:xfrm>
            <a:off x="2506548" y="2689246"/>
            <a:ext cx="3846159" cy="230380"/>
          </a:xfrm>
          <a:prstGeom prst="bentConnector3">
            <a:avLst>
              <a:gd name="adj1" fmla="val 99926"/>
            </a:avLst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9" name="Straight Arrow Connector 16506">
            <a:extLst>
              <a:ext uri="{FF2B5EF4-FFF2-40B4-BE49-F238E27FC236}">
                <a16:creationId xmlns:a16="http://schemas.microsoft.com/office/drawing/2014/main" xmlns="" id="{1DB540E4-2BC2-CBE0-F8C5-CEA90C1DCA6C}"/>
              </a:ext>
            </a:extLst>
          </p:cNvPr>
          <p:cNvCxnSpPr>
            <a:cxnSpLocks/>
            <a:stCxn id="121" idx="3"/>
            <a:endCxn id="110" idx="0"/>
          </p:cNvCxnSpPr>
          <p:nvPr/>
        </p:nvCxnSpPr>
        <p:spPr>
          <a:xfrm flipH="1" flipV="1">
            <a:off x="3502307" y="1923805"/>
            <a:ext cx="3578029" cy="2996045"/>
          </a:xfrm>
          <a:prstGeom prst="bentConnector4">
            <a:avLst>
              <a:gd name="adj1" fmla="val -6389"/>
              <a:gd name="adj2" fmla="val 110682"/>
            </a:avLst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0" name="Straight Arrow Connector 16578">
            <a:extLst>
              <a:ext uri="{FF2B5EF4-FFF2-40B4-BE49-F238E27FC236}">
                <a16:creationId xmlns:a16="http://schemas.microsoft.com/office/drawing/2014/main" xmlns="" id="{C991B850-1ECD-F8CD-FBFF-ADEFF0B6B2A7}"/>
              </a:ext>
            </a:extLst>
          </p:cNvPr>
          <p:cNvCxnSpPr>
            <a:cxnSpLocks/>
            <a:endCxn id="121" idx="1"/>
          </p:cNvCxnSpPr>
          <p:nvPr/>
        </p:nvCxnSpPr>
        <p:spPr>
          <a:xfrm rot="16200000" flipH="1">
            <a:off x="6288236" y="4596856"/>
            <a:ext cx="400483" cy="245504"/>
          </a:xfrm>
          <a:prstGeom prst="bentConnector2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1" name="Freeform: Shape 16611">
            <a:extLst>
              <a:ext uri="{FF2B5EF4-FFF2-40B4-BE49-F238E27FC236}">
                <a16:creationId xmlns:a16="http://schemas.microsoft.com/office/drawing/2014/main" xmlns="" id="{2FBEC345-3FD0-3D6C-B7FF-45D6451F5A32}"/>
              </a:ext>
            </a:extLst>
          </p:cNvPr>
          <p:cNvSpPr/>
          <p:nvPr/>
        </p:nvSpPr>
        <p:spPr>
          <a:xfrm>
            <a:off x="2227942" y="4300291"/>
            <a:ext cx="128588" cy="240506"/>
          </a:xfrm>
          <a:custGeom>
            <a:avLst/>
            <a:gdLst>
              <a:gd name="connsiteX0" fmla="*/ 0 w 128588"/>
              <a:gd name="connsiteY0" fmla="*/ 0 h 240506"/>
              <a:gd name="connsiteX1" fmla="*/ 57150 w 128588"/>
              <a:gd name="connsiteY1" fmla="*/ 33337 h 240506"/>
              <a:gd name="connsiteX2" fmla="*/ 54769 w 128588"/>
              <a:gd name="connsiteY2" fmla="*/ 176212 h 240506"/>
              <a:gd name="connsiteX3" fmla="*/ 128588 w 128588"/>
              <a:gd name="connsiteY3" fmla="*/ 240506 h 240506"/>
              <a:gd name="connsiteX4" fmla="*/ 128588 w 128588"/>
              <a:gd name="connsiteY4" fmla="*/ 240506 h 240506"/>
              <a:gd name="connsiteX5" fmla="*/ 128588 w 128588"/>
              <a:gd name="connsiteY5" fmla="*/ 233362 h 240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588" h="240506">
                <a:moveTo>
                  <a:pt x="0" y="0"/>
                </a:moveTo>
                <a:cubicBezTo>
                  <a:pt x="24011" y="1984"/>
                  <a:pt x="48022" y="3968"/>
                  <a:pt x="57150" y="33337"/>
                </a:cubicBezTo>
                <a:cubicBezTo>
                  <a:pt x="66278" y="62706"/>
                  <a:pt x="42863" y="141684"/>
                  <a:pt x="54769" y="176212"/>
                </a:cubicBezTo>
                <a:cubicBezTo>
                  <a:pt x="66675" y="210740"/>
                  <a:pt x="128588" y="240506"/>
                  <a:pt x="128588" y="240506"/>
                </a:cubicBezTo>
                <a:lnTo>
                  <a:pt x="128588" y="240506"/>
                </a:lnTo>
                <a:lnTo>
                  <a:pt x="128588" y="233362"/>
                </a:ln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2" name="Flowchart: Connector 161">
            <a:extLst>
              <a:ext uri="{FF2B5EF4-FFF2-40B4-BE49-F238E27FC236}">
                <a16:creationId xmlns:a16="http://schemas.microsoft.com/office/drawing/2014/main" xmlns="" id="{F3E82336-053B-FEEF-0869-C163B5F37A0A}"/>
              </a:ext>
            </a:extLst>
          </p:cNvPr>
          <p:cNvSpPr/>
          <p:nvPr/>
        </p:nvSpPr>
        <p:spPr>
          <a:xfrm>
            <a:off x="5845343" y="3878630"/>
            <a:ext cx="115569" cy="121623"/>
          </a:xfrm>
          <a:prstGeom prst="flowChartConnector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3" name="Flowchart: Connector 162">
            <a:extLst>
              <a:ext uri="{FF2B5EF4-FFF2-40B4-BE49-F238E27FC236}">
                <a16:creationId xmlns:a16="http://schemas.microsoft.com/office/drawing/2014/main" xmlns="" id="{7A7FEBD7-97A0-A6BB-AB1F-BFF85A91A5DB}"/>
              </a:ext>
            </a:extLst>
          </p:cNvPr>
          <p:cNvSpPr/>
          <p:nvPr/>
        </p:nvSpPr>
        <p:spPr>
          <a:xfrm>
            <a:off x="5853636" y="4247287"/>
            <a:ext cx="115569" cy="121623"/>
          </a:xfrm>
          <a:prstGeom prst="flowChartConnector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4" name="Flowchart: Connector 163">
            <a:extLst>
              <a:ext uri="{FF2B5EF4-FFF2-40B4-BE49-F238E27FC236}">
                <a16:creationId xmlns:a16="http://schemas.microsoft.com/office/drawing/2014/main" xmlns="" id="{7F85A48E-E383-ADEA-69A8-347F28B3824C}"/>
              </a:ext>
            </a:extLst>
          </p:cNvPr>
          <p:cNvSpPr/>
          <p:nvPr/>
        </p:nvSpPr>
        <p:spPr>
          <a:xfrm>
            <a:off x="6137850" y="4076045"/>
            <a:ext cx="115569" cy="121623"/>
          </a:xfrm>
          <a:prstGeom prst="flowChartConnector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5" name="Flowchart: Connector 164">
            <a:extLst>
              <a:ext uri="{FF2B5EF4-FFF2-40B4-BE49-F238E27FC236}">
                <a16:creationId xmlns:a16="http://schemas.microsoft.com/office/drawing/2014/main" xmlns="" id="{1C1E6A85-5F0A-69DD-8305-A5749C795488}"/>
              </a:ext>
            </a:extLst>
          </p:cNvPr>
          <p:cNvSpPr/>
          <p:nvPr/>
        </p:nvSpPr>
        <p:spPr>
          <a:xfrm>
            <a:off x="6142601" y="3825430"/>
            <a:ext cx="115569" cy="121623"/>
          </a:xfrm>
          <a:prstGeom prst="flowChartConnector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6" name="Flowchart: Connector 165">
            <a:extLst>
              <a:ext uri="{FF2B5EF4-FFF2-40B4-BE49-F238E27FC236}">
                <a16:creationId xmlns:a16="http://schemas.microsoft.com/office/drawing/2014/main" xmlns="" id="{175A44ED-9A0E-0580-B805-F2E1B1227402}"/>
              </a:ext>
            </a:extLst>
          </p:cNvPr>
          <p:cNvSpPr/>
          <p:nvPr/>
        </p:nvSpPr>
        <p:spPr>
          <a:xfrm>
            <a:off x="6137851" y="4338102"/>
            <a:ext cx="115569" cy="121623"/>
          </a:xfrm>
          <a:prstGeom prst="flowChartConnector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" name="Flowchart: Connector 166">
            <a:extLst>
              <a:ext uri="{FF2B5EF4-FFF2-40B4-BE49-F238E27FC236}">
                <a16:creationId xmlns:a16="http://schemas.microsoft.com/office/drawing/2014/main" xmlns="" id="{E4CB617D-B8A0-110D-6C93-CAF32E5ABF42}"/>
              </a:ext>
            </a:extLst>
          </p:cNvPr>
          <p:cNvSpPr/>
          <p:nvPr/>
        </p:nvSpPr>
        <p:spPr>
          <a:xfrm>
            <a:off x="6501864" y="4073081"/>
            <a:ext cx="115569" cy="121623"/>
          </a:xfrm>
          <a:prstGeom prst="flowChartConnector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xmlns="" id="{AA9BF5E4-7ACC-3F4D-9652-979336600741}"/>
              </a:ext>
            </a:extLst>
          </p:cNvPr>
          <p:cNvCxnSpPr>
            <a:cxnSpLocks/>
            <a:stCxn id="163" idx="7"/>
            <a:endCxn id="164" idx="2"/>
          </p:cNvCxnSpPr>
          <p:nvPr/>
        </p:nvCxnSpPr>
        <p:spPr>
          <a:xfrm flipV="1">
            <a:off x="5952280" y="4136857"/>
            <a:ext cx="185570" cy="128241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xmlns="" id="{E268F4B4-D95A-ECFC-50F6-4A61EE8FE7A7}"/>
              </a:ext>
            </a:extLst>
          </p:cNvPr>
          <p:cNvCxnSpPr>
            <a:cxnSpLocks/>
            <a:stCxn id="163" idx="7"/>
            <a:endCxn id="165" idx="3"/>
          </p:cNvCxnSpPr>
          <p:nvPr/>
        </p:nvCxnSpPr>
        <p:spPr>
          <a:xfrm flipV="1">
            <a:off x="5952280" y="3929242"/>
            <a:ext cx="207246" cy="335856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xmlns="" id="{C186A8BA-FB9B-57FD-1A12-242FFE1CBDBA}"/>
              </a:ext>
            </a:extLst>
          </p:cNvPr>
          <p:cNvCxnSpPr>
            <a:cxnSpLocks/>
            <a:stCxn id="163" idx="7"/>
            <a:endCxn id="166" idx="2"/>
          </p:cNvCxnSpPr>
          <p:nvPr/>
        </p:nvCxnSpPr>
        <p:spPr>
          <a:xfrm>
            <a:off x="5952280" y="4265098"/>
            <a:ext cx="185571" cy="133816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xmlns="" id="{D66FE488-8EED-3184-2059-F9D62779CA44}"/>
              </a:ext>
            </a:extLst>
          </p:cNvPr>
          <p:cNvCxnSpPr>
            <a:cxnSpLocks/>
            <a:stCxn id="162" idx="6"/>
            <a:endCxn id="165" idx="2"/>
          </p:cNvCxnSpPr>
          <p:nvPr/>
        </p:nvCxnSpPr>
        <p:spPr>
          <a:xfrm flipV="1">
            <a:off x="5960912" y="3886242"/>
            <a:ext cx="181689" cy="5320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xmlns="" id="{2256AF4C-A0E1-34AD-4020-6A3A32160C6A}"/>
              </a:ext>
            </a:extLst>
          </p:cNvPr>
          <p:cNvCxnSpPr>
            <a:cxnSpLocks/>
            <a:stCxn id="162" idx="6"/>
            <a:endCxn id="164" idx="2"/>
          </p:cNvCxnSpPr>
          <p:nvPr/>
        </p:nvCxnSpPr>
        <p:spPr>
          <a:xfrm>
            <a:off x="5960912" y="3939442"/>
            <a:ext cx="176938" cy="197415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xmlns="" id="{B4B59EE9-AC83-7797-630E-A63AF5142EB4}"/>
              </a:ext>
            </a:extLst>
          </p:cNvPr>
          <p:cNvCxnSpPr>
            <a:cxnSpLocks/>
            <a:stCxn id="162" idx="6"/>
            <a:endCxn id="166" idx="1"/>
          </p:cNvCxnSpPr>
          <p:nvPr/>
        </p:nvCxnSpPr>
        <p:spPr>
          <a:xfrm>
            <a:off x="5960912" y="3939442"/>
            <a:ext cx="193864" cy="416471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xmlns="" id="{AB32DEA9-F42E-B77B-32BC-4B8623EFE02E}"/>
              </a:ext>
            </a:extLst>
          </p:cNvPr>
          <p:cNvCxnSpPr>
            <a:cxnSpLocks/>
            <a:stCxn id="165" idx="6"/>
            <a:endCxn id="167" idx="1"/>
          </p:cNvCxnSpPr>
          <p:nvPr/>
        </p:nvCxnSpPr>
        <p:spPr>
          <a:xfrm>
            <a:off x="6258170" y="3886242"/>
            <a:ext cx="260619" cy="20465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xmlns="" id="{0A6A67E3-D5A0-327F-D524-050EDBFFCE77}"/>
              </a:ext>
            </a:extLst>
          </p:cNvPr>
          <p:cNvCxnSpPr>
            <a:cxnSpLocks/>
            <a:stCxn id="164" idx="6"/>
            <a:endCxn id="167" idx="2"/>
          </p:cNvCxnSpPr>
          <p:nvPr/>
        </p:nvCxnSpPr>
        <p:spPr>
          <a:xfrm flipV="1">
            <a:off x="6253419" y="4133893"/>
            <a:ext cx="248445" cy="2964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xmlns="" id="{14796674-5A5E-C066-8E9A-044133EE26FA}"/>
              </a:ext>
            </a:extLst>
          </p:cNvPr>
          <p:cNvCxnSpPr>
            <a:cxnSpLocks/>
            <a:stCxn id="166" idx="7"/>
            <a:endCxn id="167" idx="3"/>
          </p:cNvCxnSpPr>
          <p:nvPr/>
        </p:nvCxnSpPr>
        <p:spPr>
          <a:xfrm flipV="1">
            <a:off x="6236495" y="4176893"/>
            <a:ext cx="282294" cy="17902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xmlns="" id="{A6F7FE2B-2628-E515-2C04-BC4AE893A750}"/>
              </a:ext>
            </a:extLst>
          </p:cNvPr>
          <p:cNvCxnSpPr>
            <a:cxnSpLocks/>
            <a:stCxn id="167" idx="6"/>
          </p:cNvCxnSpPr>
          <p:nvPr/>
        </p:nvCxnSpPr>
        <p:spPr>
          <a:xfrm>
            <a:off x="6617433" y="4133893"/>
            <a:ext cx="183197" cy="296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xmlns="" id="{8A0B20BD-2E93-7C69-3B83-3E02946AAFFC}"/>
              </a:ext>
            </a:extLst>
          </p:cNvPr>
          <p:cNvSpPr txBox="1"/>
          <p:nvPr/>
        </p:nvSpPr>
        <p:spPr>
          <a:xfrm>
            <a:off x="6377641" y="4317914"/>
            <a:ext cx="551019" cy="1832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MLPNN</a:t>
            </a:r>
            <a:endParaRPr lang="en-IN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xmlns="" id="{ADB68583-1D41-A62D-C4B8-A7616CA64839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4921359" y="4148050"/>
            <a:ext cx="856197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0" name="Flowchart: Summing Junction 189">
            <a:extLst>
              <a:ext uri="{FF2B5EF4-FFF2-40B4-BE49-F238E27FC236}">
                <a16:creationId xmlns:a16="http://schemas.microsoft.com/office/drawing/2014/main" xmlns="" id="{0DCB5D0B-9EF0-5A29-05CB-873621C766E0}"/>
              </a:ext>
            </a:extLst>
          </p:cNvPr>
          <p:cNvSpPr/>
          <p:nvPr/>
        </p:nvSpPr>
        <p:spPr>
          <a:xfrm>
            <a:off x="3075492" y="2338507"/>
            <a:ext cx="214313" cy="211871"/>
          </a:xfrm>
          <a:prstGeom prst="flowChartSummingJunction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1" name="Straight Arrow Connector 22">
            <a:extLst>
              <a:ext uri="{FF2B5EF4-FFF2-40B4-BE49-F238E27FC236}">
                <a16:creationId xmlns:a16="http://schemas.microsoft.com/office/drawing/2014/main" xmlns="" id="{C8776369-47FE-0CF6-09EF-15A5B77240A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13570" y="2263471"/>
            <a:ext cx="101198" cy="222647"/>
          </a:xfrm>
          <a:prstGeom prst="bentConnector2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2" name="Straight Arrow Connector 22">
            <a:extLst>
              <a:ext uri="{FF2B5EF4-FFF2-40B4-BE49-F238E27FC236}">
                <a16:creationId xmlns:a16="http://schemas.microsoft.com/office/drawing/2014/main" xmlns="" id="{256D1F37-4719-EE8F-BC05-56C61F989FCF}"/>
              </a:ext>
            </a:extLst>
          </p:cNvPr>
          <p:cNvCxnSpPr>
            <a:cxnSpLocks/>
            <a:endCxn id="190" idx="6"/>
          </p:cNvCxnSpPr>
          <p:nvPr/>
        </p:nvCxnSpPr>
        <p:spPr>
          <a:xfrm rot="10800000" flipV="1">
            <a:off x="3289805" y="2319431"/>
            <a:ext cx="225822" cy="125011"/>
          </a:xfrm>
          <a:prstGeom prst="bentConnector3">
            <a:avLst>
              <a:gd name="adj1" fmla="val -2724"/>
            </a:avLst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5" name="Flowchart: Summing Junction 194">
            <a:extLst>
              <a:ext uri="{FF2B5EF4-FFF2-40B4-BE49-F238E27FC236}">
                <a16:creationId xmlns:a16="http://schemas.microsoft.com/office/drawing/2014/main" xmlns="" id="{23577E02-878B-BFF1-44AB-6A02F5A2D3D9}"/>
              </a:ext>
            </a:extLst>
          </p:cNvPr>
          <p:cNvSpPr/>
          <p:nvPr/>
        </p:nvSpPr>
        <p:spPr>
          <a:xfrm>
            <a:off x="3748820" y="2355136"/>
            <a:ext cx="214313" cy="211871"/>
          </a:xfrm>
          <a:prstGeom prst="flowChartSummingJunction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6" name="Straight Arrow Connector 22">
            <a:extLst>
              <a:ext uri="{FF2B5EF4-FFF2-40B4-BE49-F238E27FC236}">
                <a16:creationId xmlns:a16="http://schemas.microsoft.com/office/drawing/2014/main" xmlns="" id="{327BD853-5DEB-2205-F934-658C18FD97A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86898" y="2280100"/>
            <a:ext cx="101198" cy="222647"/>
          </a:xfrm>
          <a:prstGeom prst="bentConnector2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7" name="Straight Arrow Connector 22">
            <a:extLst>
              <a:ext uri="{FF2B5EF4-FFF2-40B4-BE49-F238E27FC236}">
                <a16:creationId xmlns:a16="http://schemas.microsoft.com/office/drawing/2014/main" xmlns="" id="{71CC777B-AD0E-0E49-3B8F-BCD3FD3553D5}"/>
              </a:ext>
            </a:extLst>
          </p:cNvPr>
          <p:cNvCxnSpPr>
            <a:cxnSpLocks/>
            <a:endCxn id="195" idx="6"/>
          </p:cNvCxnSpPr>
          <p:nvPr/>
        </p:nvCxnSpPr>
        <p:spPr>
          <a:xfrm rot="10800000" flipV="1">
            <a:off x="3963133" y="2336060"/>
            <a:ext cx="225822" cy="125011"/>
          </a:xfrm>
          <a:prstGeom prst="bentConnector3">
            <a:avLst>
              <a:gd name="adj1" fmla="val -2724"/>
            </a:avLst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xmlns="" id="{A2B774E9-D176-3ED2-2C86-7E3165570C8C}"/>
              </a:ext>
            </a:extLst>
          </p:cNvPr>
          <p:cNvCxnSpPr>
            <a:stCxn id="122" idx="2"/>
          </p:cNvCxnSpPr>
          <p:nvPr/>
        </p:nvCxnSpPr>
        <p:spPr>
          <a:xfrm>
            <a:off x="6361021" y="3176801"/>
            <a:ext cx="4703" cy="59993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xmlns="" id="{B88423FA-B868-7C90-A411-C819FF8254D5}"/>
              </a:ext>
            </a:extLst>
          </p:cNvPr>
          <p:cNvCxnSpPr/>
          <p:nvPr/>
        </p:nvCxnSpPr>
        <p:spPr>
          <a:xfrm>
            <a:off x="3181492" y="2556168"/>
            <a:ext cx="0" cy="1368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xmlns="" id="{C676C816-3854-2E6A-E7B5-FAD414F156CA}"/>
              </a:ext>
            </a:extLst>
          </p:cNvPr>
          <p:cNvCxnSpPr/>
          <p:nvPr/>
        </p:nvCxnSpPr>
        <p:spPr>
          <a:xfrm>
            <a:off x="3857589" y="2558935"/>
            <a:ext cx="0" cy="1368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xmlns="" id="{6C68538C-96AB-9FA8-6403-576EABA017EB}"/>
              </a:ext>
            </a:extLst>
          </p:cNvPr>
          <p:cNvSpPr txBox="1"/>
          <p:nvPr/>
        </p:nvSpPr>
        <p:spPr>
          <a:xfrm flipH="1">
            <a:off x="6379647" y="3290724"/>
            <a:ext cx="70571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xmlns="" id="{04CDD369-5B17-388E-A955-68B94356B48B}"/>
              </a:ext>
            </a:extLst>
          </p:cNvPr>
          <p:cNvSpPr txBox="1"/>
          <p:nvPr/>
        </p:nvSpPr>
        <p:spPr>
          <a:xfrm flipH="1">
            <a:off x="4930315" y="3853578"/>
            <a:ext cx="70571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8E5D1B8-6EBF-AB39-A22D-5025687E3FEC}"/>
              </a:ext>
            </a:extLst>
          </p:cNvPr>
          <p:cNvSpPr/>
          <p:nvPr/>
        </p:nvSpPr>
        <p:spPr>
          <a:xfrm>
            <a:off x="5524451" y="1648453"/>
            <a:ext cx="1404209" cy="25717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 block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777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0" y="74754"/>
            <a:ext cx="7772400" cy="1143000"/>
          </a:xfrm>
        </p:spPr>
        <p:txBody>
          <a:bodyPr/>
          <a:lstStyle/>
          <a:p>
            <a:r>
              <a:rPr lang="en-IN" sz="2800" dirty="0"/>
              <a:t>LSTM TRAINING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952" y="1132752"/>
            <a:ext cx="69532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9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592" y="132522"/>
            <a:ext cx="7772400" cy="1143000"/>
          </a:xfrm>
        </p:spPr>
        <p:txBody>
          <a:bodyPr/>
          <a:lstStyle/>
          <a:p>
            <a:r>
              <a:rPr lang="en-IN" sz="2800"/>
              <a:t>MLPNN 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79" y="1275522"/>
            <a:ext cx="75914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81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F55477-4262-F27A-284D-B4371FCF5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0"/>
            <a:ext cx="7772400" cy="1143000"/>
          </a:xfrm>
        </p:spPr>
        <p:txBody>
          <a:bodyPr tIns="0" bIns="0"/>
          <a:lstStyle/>
          <a:p>
            <a:r>
              <a:rPr lang="en-IN" dirty="0"/>
              <a:t>DATA PREDICTION - PSO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F664C9B3-6B79-417A-C8C9-B9161F794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460" y="1268760"/>
            <a:ext cx="7535948" cy="372119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C843140-08DA-C66C-977D-F10C5380D1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</a:p>
        </p:txBody>
      </p:sp>
    </p:spTree>
    <p:extLst>
      <p:ext uri="{BB962C8B-B14F-4D97-AF65-F5344CB8AC3E}">
        <p14:creationId xmlns:p14="http://schemas.microsoft.com/office/powerpoint/2010/main" val="1794392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5D0459-EA4D-A7EC-7ED4-4DBFAE9E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152400"/>
            <a:ext cx="7772400" cy="1143000"/>
          </a:xfrm>
        </p:spPr>
        <p:txBody>
          <a:bodyPr/>
          <a:lstStyle/>
          <a:p>
            <a:r>
              <a:rPr lang="en-IN" dirty="0"/>
              <a:t>DATA PREDICTION - HOA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5FBE3BD4-43DF-383A-BF12-1B04E8F82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371600"/>
            <a:ext cx="7261943" cy="41148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9B70CA-AFA0-4640-CD8E-8ACA34434F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68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Department of IT</a:t>
            </a:r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 bwMode="auto">
          <a:xfrm>
            <a:off x="1043608" y="10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800" kern="0" dirty="0"/>
              <a:t>PERFORMANCE INDICES</a:t>
            </a:r>
            <a:endParaRPr lang="en-IN" sz="2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6325" y="1153840"/>
                <a:ext cx="7391350" cy="49149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b="1" dirty="0"/>
                  <a:t>Percent Root Mean Square Difference </a:t>
                </a:r>
                <a:r>
                  <a:rPr lang="en-IN" sz="2400" b="1" dirty="0"/>
                  <a:t>(</a:t>
                </a:r>
                <a:r>
                  <a:rPr lang="en-US" sz="2400" b="1" dirty="0"/>
                  <a:t>PRD</a:t>
                </a:r>
                <a:r>
                  <a:rPr lang="en-IN" sz="2400" b="1" dirty="0"/>
                  <a:t>)</a:t>
                </a:r>
              </a:p>
              <a:p>
                <a:pPr marL="0" indent="0">
                  <a:buNone/>
                </a:pPr>
                <a:r>
                  <a:rPr lang="en-US" sz="2400" dirty="0"/>
                  <a:t>PRD</a:t>
                </a:r>
                <a:r>
                  <a:rPr lang="en-IN" sz="2400" dirty="0"/>
                  <a:t>(P|Q)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IN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I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IN" sz="2400" smtClean="0"/>
                                  <m:t>(</m:t>
                                </m:r>
                                <m:sSub>
                                  <m:sSubPr>
                                    <m:ctrlPr>
                                      <a:rPr lang="en-I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IN" sz="2400" smtClean="0"/>
                                  <m:t>) 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1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  <m:e>
                                <m:r>
                                  <m:rPr>
                                    <m:nor/>
                                  </m:rPr>
                                  <a:rPr lang="en-IN" sz="2400" smtClean="0"/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I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nary>
                        <m:r>
                          <m:rPr>
                            <m:nor/>
                          </m:rPr>
                          <a:rPr lang="en-IN" sz="2400"/>
                          <m:t>)</m:t>
                        </m:r>
                      </m:e>
                    </m:rad>
                    <m:r>
                      <a:rPr lang="en-I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sz="2400" dirty="0"/>
                  <a:t> 100</a:t>
                </a:r>
                <a:r>
                  <a:rPr lang="en-I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%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b="1" dirty="0"/>
                  <a:t>Root Mean Square Error </a:t>
                </a:r>
                <a:r>
                  <a:rPr lang="en-IN" sz="2400" b="1" dirty="0"/>
                  <a:t>(</a:t>
                </a:r>
                <a:r>
                  <a:rPr lang="en-US" sz="2400" b="1" dirty="0"/>
                  <a:t>RMSE</a:t>
                </a:r>
                <a:r>
                  <a:rPr lang="en-IN" sz="2400" b="1" dirty="0"/>
                  <a:t>)</a:t>
                </a:r>
              </a:p>
              <a:p>
                <a:pPr marL="0" indent="0">
                  <a:buNone/>
                </a:pPr>
                <a:r>
                  <a:rPr lang="en-US" sz="2400" dirty="0"/>
                  <a:t>RMSE</a:t>
                </a:r>
                <a:r>
                  <a:rPr lang="en-IN" sz="2400" dirty="0"/>
                  <a:t>(P|Q)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IN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I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IN" sz="2400"/>
                                  <m:t>)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nary>
                      </m:e>
                    </m:rad>
                    <m:r>
                      <a:rPr lang="en-I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sz="2400" dirty="0"/>
                  <a:t> 100</a:t>
                </a:r>
                <a:r>
                  <a:rPr lang="en-I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%</a:t>
                </a:r>
                <a:endParaRPr lang="en-IN" sz="2400" dirty="0"/>
              </a:p>
              <a:p>
                <a:pPr marL="0" indent="0">
                  <a:buNone/>
                </a:pPr>
                <a:endParaRPr lang="en-IN" sz="2400" dirty="0"/>
              </a:p>
              <a:p>
                <a:pPr marL="0" indent="0">
                  <a:buNone/>
                </a:pPr>
                <a:r>
                  <a:rPr lang="en-IN" sz="2400" dirty="0"/>
                  <a:t>P – </a:t>
                </a:r>
                <a:r>
                  <a:rPr lang="en-IN" sz="2400" b="1" dirty="0"/>
                  <a:t>Original signal	</a:t>
                </a:r>
              </a:p>
              <a:p>
                <a:pPr marL="0" indent="0">
                  <a:buNone/>
                </a:pPr>
                <a:r>
                  <a:rPr lang="en-IN" sz="2400" dirty="0"/>
                  <a:t>Q –</a:t>
                </a:r>
                <a:r>
                  <a:rPr lang="en-IN" sz="2400" b="1" dirty="0"/>
                  <a:t> Erroneous signal	</a:t>
                </a:r>
              </a:p>
              <a:p>
                <a:pPr marL="0" indent="0">
                  <a:buNone/>
                </a:pPr>
                <a:r>
                  <a:rPr lang="en-IN" sz="2400" dirty="0"/>
                  <a:t>L – </a:t>
                </a:r>
                <a:r>
                  <a:rPr lang="en-IN" sz="2400" b="1" dirty="0"/>
                  <a:t>Length of  signal P and Q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I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IN" sz="2400" b="1" dirty="0"/>
                  <a:t> data point in P and Q</a:t>
                </a:r>
                <a:endParaRPr lang="en-IN" sz="2400" dirty="0"/>
              </a:p>
              <a:p>
                <a:pPr marL="0" indent="0">
                  <a:buNone/>
                </a:pPr>
                <a:endParaRPr lang="en-IN" sz="2400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6325" y="1153840"/>
                <a:ext cx="7391350" cy="4914900"/>
              </a:xfrm>
              <a:blipFill rotWithShape="0">
                <a:blip r:embed="rId2"/>
                <a:stretch>
                  <a:fillRect l="-1320" t="-991" b="-60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own Arrow 1"/>
          <p:cNvSpPr/>
          <p:nvPr/>
        </p:nvSpPr>
        <p:spPr bwMode="auto">
          <a:xfrm>
            <a:off x="7380312" y="1978348"/>
            <a:ext cx="360040" cy="288032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572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IN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7380312" y="3432672"/>
            <a:ext cx="360040" cy="288032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572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IN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649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1050" y="1143000"/>
                <a:ext cx="8134350" cy="4914900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b="1" dirty="0"/>
                  <a:t>Peak Signal to Noise Ratio </a:t>
                </a:r>
                <a:r>
                  <a:rPr lang="en-IN" sz="2400" b="1" dirty="0"/>
                  <a:t>(</a:t>
                </a:r>
                <a:r>
                  <a:rPr lang="en-US" sz="2400" b="1" dirty="0"/>
                  <a:t>PSNR</a:t>
                </a:r>
                <a:r>
                  <a:rPr lang="en-IN" sz="2400" b="1" dirty="0"/>
                  <a:t>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PSNR</a:t>
                </a:r>
                <a:r>
                  <a:rPr lang="en-IN" sz="2400" dirty="0"/>
                  <a:t>(P|Q) = 20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IN" sz="2400" dirty="0"/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N" sz="2400" dirty="0"/>
                  <a:t>/[RMSE]}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b="1" dirty="0"/>
                  <a:t>Correlation </a:t>
                </a:r>
                <a:r>
                  <a:rPr lang="en-IN" sz="2400" b="1" dirty="0"/>
                  <a:t>(</a:t>
                </a:r>
                <a:r>
                  <a:rPr lang="en-US" sz="2400" b="1" dirty="0"/>
                  <a:t>CORR</a:t>
                </a:r>
                <a:r>
                  <a:rPr lang="en-IN" sz="2400" b="1" dirty="0"/>
                  <a:t>)</a:t>
                </a:r>
              </a:p>
              <a:p>
                <a:pPr marL="0" indent="0">
                  <a:buNone/>
                </a:pPr>
                <a:r>
                  <a:rPr lang="en-US" sz="2400" dirty="0"/>
                  <a:t>CORR</a:t>
                </a:r>
                <a:r>
                  <a:rPr lang="en-IN" sz="2400" dirty="0"/>
                  <a:t>(P|Q)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IN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r>
                              <m:rPr>
                                <m:nor/>
                              </m:rPr>
                              <a:rPr lang="en-IN" sz="2400"/>
                              <m:t>(</m:t>
                            </m:r>
                            <m:sSub>
                              <m:sSubPr>
                                <m:ctrlPr>
                                  <a:rPr lang="en-I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IN" sz="2400"/>
                              <m:t>)(</m:t>
                            </m:r>
                            <m:sSub>
                              <m:sSubPr>
                                <m:ctrlPr>
                                  <a:rPr lang="en-I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IN" sz="2400"/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IN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I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IN" sz="2400"/>
                                  <m:t>(</m:t>
                                </m:r>
                                <m:sSub>
                                  <m:sSubPr>
                                    <m:ctrlPr>
                                      <a:rPr lang="en-I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IN" sz="2400"/>
                                  <m:t>)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nary>
                              <m:naryPr>
                                <m:chr m:val="∑"/>
                                <m:ctrlPr>
                                  <a:rPr lang="en-I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I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IN" sz="2400"/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IN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en-IN" sz="2400"/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den>
                    </m:f>
                  </m:oMath>
                </a14:m>
                <a:endParaRPr lang="en-US" sz="2400" b="0" dirty="0"/>
              </a:p>
              <a:p>
                <a:pPr marL="0" indent="0">
                  <a:buNone/>
                </a:pPr>
                <a:endParaRPr lang="en-IN" sz="2400" dirty="0"/>
              </a:p>
              <a:p>
                <a:pPr marL="0" indent="0">
                  <a:buNone/>
                </a:pPr>
                <a:r>
                  <a:rPr lang="en-IN" sz="2400" dirty="0"/>
                  <a:t>L – </a:t>
                </a:r>
                <a:r>
                  <a:rPr lang="en-IN" sz="2400" b="1" dirty="0"/>
                  <a:t>Length of  signal P and Q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IN" sz="2400" b="1" dirty="0"/>
                  <a:t>Mean of signal P	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IN" sz="2400" b="1" dirty="0"/>
                  <a:t>Mean of signal Q</a:t>
                </a:r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IN" sz="2400" b="1" dirty="0"/>
                  <a:t>Maximum value of signal </a:t>
                </a:r>
              </a:p>
              <a:p>
                <a:pPr marL="0" indent="0">
                  <a:buNone/>
                </a:pPr>
                <a:endParaRPr lang="en-IN" sz="2400" dirty="0"/>
              </a:p>
              <a:p>
                <a:pPr marL="0" indent="0">
                  <a:buNone/>
                </a:pPr>
                <a:endParaRPr lang="en-IN" sz="2400" dirty="0"/>
              </a:p>
              <a:p>
                <a:pPr marL="0" indent="0">
                  <a:buNone/>
                </a:pPr>
                <a:endParaRPr lang="en-IN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IN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1050" y="1143000"/>
                <a:ext cx="8134350" cy="4914900"/>
              </a:xfrm>
              <a:blipFill rotWithShape="0">
                <a:blip r:embed="rId2"/>
                <a:stretch>
                  <a:fillRect l="-1124" b="-37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 txBox="1">
            <a:spLocks noGrp="1"/>
          </p:cNvSpPr>
          <p:nvPr>
            <p:ph type="title"/>
          </p:nvPr>
        </p:nvSpPr>
        <p:spPr bwMode="auto">
          <a:xfrm>
            <a:off x="962025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800" kern="0" dirty="0"/>
              <a:t>PERFORMANCE INDICES</a:t>
            </a:r>
            <a:endParaRPr lang="en-IN" sz="2800" kern="0" dirty="0"/>
          </a:p>
        </p:txBody>
      </p:sp>
      <p:sp>
        <p:nvSpPr>
          <p:cNvPr id="9" name="Down Arrow 8"/>
          <p:cNvSpPr/>
          <p:nvPr/>
        </p:nvSpPr>
        <p:spPr bwMode="auto">
          <a:xfrm rot="10800000">
            <a:off x="6804248" y="1916832"/>
            <a:ext cx="360040" cy="288032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572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IN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191300" y="3261605"/>
            <a:ext cx="4106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754878" y="3261604"/>
            <a:ext cx="45878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468225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  <a:endParaRPr lang="en-US" dirty="0"/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971600" y="12846"/>
            <a:ext cx="77724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rgbClr val="006600"/>
                </a:solidFill>
                <a:cs typeface="Times New Roman" panose="02020603050405020304" pitchFamily="18" charset="0"/>
              </a:rPr>
              <a:t>ACRONYMS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827584" y="1608210"/>
            <a:ext cx="8229600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en-US" sz="2800" b="0" dirty="0">
                <a:solidFill>
                  <a:srgbClr val="000000"/>
                </a:solidFill>
                <a:cs typeface="Times New Roman" panose="02020603050405020304" pitchFamily="18" charset="0"/>
              </a:rPr>
              <a:t>PSO – Particle Swarm Optimization</a:t>
            </a:r>
          </a:p>
          <a:p>
            <a:pPr algn="just"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en-US" sz="2800" b="0" dirty="0">
                <a:solidFill>
                  <a:srgbClr val="000000"/>
                </a:solidFill>
                <a:cs typeface="Times New Roman" panose="02020603050405020304" pitchFamily="18" charset="0"/>
              </a:rPr>
              <a:t>HOA – Hippopotamus Optimization Algorithm</a:t>
            </a:r>
          </a:p>
          <a:p>
            <a:pPr algn="just"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en-US" altLang="en-US" sz="2800" b="0" dirty="0">
                <a:solidFill>
                  <a:srgbClr val="000000"/>
                </a:solidFill>
                <a:cs typeface="Times New Roman" panose="02020603050405020304" pitchFamily="18" charset="0"/>
              </a:rPr>
              <a:t>LSTM – Long Short Term Memory</a:t>
            </a:r>
          </a:p>
          <a:p>
            <a:pPr algn="just"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en-US" altLang="en-US" sz="2800" b="0" dirty="0">
                <a:solidFill>
                  <a:srgbClr val="000000"/>
                </a:solidFill>
                <a:cs typeface="Times New Roman" panose="02020603050405020304" pitchFamily="18" charset="0"/>
              </a:rPr>
              <a:t>MLPNN – Multi-Layer Perceptron Neural Network</a:t>
            </a:r>
          </a:p>
          <a:p>
            <a:pPr algn="just"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en-US" altLang="en-US" sz="2800" b="0" dirty="0">
                <a:solidFill>
                  <a:srgbClr val="000000"/>
                </a:solidFill>
                <a:cs typeface="Times New Roman" panose="02020603050405020304" pitchFamily="18" charset="0"/>
              </a:rPr>
              <a:t>PPG</a:t>
            </a:r>
            <a:r>
              <a:rPr lang="en-US" altLang="en-US" sz="2400" b="0" dirty="0">
                <a:solidFill>
                  <a:srgbClr val="000000"/>
                </a:solidFill>
              </a:rPr>
              <a:t> – </a:t>
            </a:r>
            <a:r>
              <a:rPr lang="en-US" sz="2800" b="0" dirty="0" err="1">
                <a:solidFill>
                  <a:srgbClr val="000000"/>
                </a:solidFill>
                <a:cs typeface="Times New Roman" panose="02020603050405020304" pitchFamily="18" charset="0"/>
              </a:rPr>
              <a:t>PhotoPlethysmoGraph</a:t>
            </a:r>
            <a:endParaRPr lang="en-US" sz="2800" b="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algn="just"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en-US" altLang="en-US" sz="2800" b="0" dirty="0">
                <a:solidFill>
                  <a:srgbClr val="000000"/>
                </a:solidFill>
                <a:cs typeface="Times New Roman" panose="02020603050405020304" pitchFamily="18" charset="0"/>
              </a:rPr>
              <a:t>EEG – </a:t>
            </a:r>
            <a:r>
              <a:rPr lang="en-IN" sz="2800" b="0" dirty="0" err="1">
                <a:solidFill>
                  <a:srgbClr val="000000"/>
                </a:solidFill>
                <a:cs typeface="Times New Roman" panose="02020603050405020304" pitchFamily="18" charset="0"/>
              </a:rPr>
              <a:t>ElectroEncephaloGraph</a:t>
            </a:r>
            <a:endParaRPr lang="en-IN" sz="2800" b="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algn="just"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en-US" altLang="en-US" sz="2800" b="0" dirty="0">
                <a:solidFill>
                  <a:srgbClr val="000000"/>
                </a:solidFill>
                <a:cs typeface="Times New Roman" panose="02020603050405020304" pitchFamily="18" charset="0"/>
              </a:rPr>
              <a:t>ECG – </a:t>
            </a:r>
            <a:r>
              <a:rPr lang="en-IN" sz="2800" b="0" dirty="0" err="1">
                <a:solidFill>
                  <a:srgbClr val="000000"/>
                </a:solidFill>
                <a:cs typeface="Times New Roman" panose="02020603050405020304" pitchFamily="18" charset="0"/>
              </a:rPr>
              <a:t>ElectroCardioGraph</a:t>
            </a:r>
            <a:r>
              <a:rPr lang="en-IN" sz="2800" b="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</a:p>
          <a:p>
            <a:pPr algn="just">
              <a:spcBef>
                <a:spcPts val="800"/>
              </a:spcBef>
              <a:buFont typeface="Wingdings" panose="05000000000000000000" pitchFamily="2" charset="2"/>
              <a:buChar char="Ø"/>
            </a:pPr>
            <a:endParaRPr lang="en-IN" sz="2800" b="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2301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647579"/>
              </p:ext>
            </p:extLst>
          </p:nvPr>
        </p:nvGraphicFramePr>
        <p:xfrm>
          <a:off x="899592" y="1052736"/>
          <a:ext cx="793832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74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25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425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0958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4180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823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2215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590567">
                <a:tc>
                  <a:txBody>
                    <a:bodyPr/>
                    <a:lstStyle/>
                    <a:p>
                      <a:endParaRPr lang="en-IN" b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 between </a:t>
                      </a:r>
                      <a:r>
                        <a:rPr lang="en-US" dirty="0" err="1"/>
                        <a:t>stego</a:t>
                      </a:r>
                      <a:r>
                        <a:rPr lang="en-US" dirty="0"/>
                        <a:t> and Original data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 between</a:t>
                      </a:r>
                      <a:r>
                        <a:rPr lang="en-US" baseline="0" dirty="0"/>
                        <a:t> reconstructed and original data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2154">
                <a:tc>
                  <a:txBody>
                    <a:bodyPr/>
                    <a:lstStyle/>
                    <a:p>
                      <a:r>
                        <a:rPr lang="en-US" b="1" dirty="0"/>
                        <a:t>No. of Secret bits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PRD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RMSE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PSNR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PRD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RMSE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PSNR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2154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0.00002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113.95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0.000498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114.168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2154"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0.00002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113.85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0.00014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114.08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2154"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0.00002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113.60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0.000145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0.00051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113.87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305842" y="214536"/>
            <a:ext cx="5125820" cy="356735"/>
          </a:xfrm>
        </p:spPr>
        <p:txBody>
          <a:bodyPr/>
          <a:lstStyle/>
          <a:p>
            <a:r>
              <a:rPr lang="en-IN" sz="2800" dirty="0"/>
              <a:t>EXPERIMENTAL RESULTS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5D7CB45D-100A-568A-577D-0F54342B2C36}"/>
              </a:ext>
            </a:extLst>
          </p:cNvPr>
          <p:cNvGraphicFramePr>
            <a:graphicFrameLocks noGrp="1"/>
          </p:cNvGraphicFramePr>
          <p:nvPr/>
        </p:nvGraphicFramePr>
        <p:xfrm>
          <a:off x="899592" y="4005064"/>
          <a:ext cx="813690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8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480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6608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98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7036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0690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4772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59056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 between </a:t>
                      </a:r>
                      <a:r>
                        <a:rPr lang="en-US" dirty="0" err="1"/>
                        <a:t>stego</a:t>
                      </a:r>
                      <a:r>
                        <a:rPr lang="en-US" dirty="0"/>
                        <a:t> and Original data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 between</a:t>
                      </a:r>
                      <a:r>
                        <a:rPr lang="en-US" baseline="0" dirty="0"/>
                        <a:t> reconstructed and original data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2154">
                <a:tc>
                  <a:txBody>
                    <a:bodyPr/>
                    <a:lstStyle/>
                    <a:p>
                      <a:r>
                        <a:rPr lang="en-US" b="1" dirty="0"/>
                        <a:t>No. of Secret bits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PRD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RMSE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PSNR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PRD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RMSE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PSNR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2154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0.000003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0.00076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110.50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0.000031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110.97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2154"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0.000003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110.44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0.000031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0.00072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110.97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2154"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0.000003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0.00077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110.29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0.000032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0.00073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110.82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71A472-A8D5-E51C-97E7-E6CB1F313193}"/>
              </a:ext>
            </a:extLst>
          </p:cNvPr>
          <p:cNvSpPr txBox="1"/>
          <p:nvPr/>
        </p:nvSpPr>
        <p:spPr>
          <a:xfrm>
            <a:off x="929376" y="714182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ECG</a:t>
            </a:r>
            <a:endParaRPr lang="en-IN" sz="16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44DF446-48BF-D4B5-2811-8709934B1192}"/>
              </a:ext>
            </a:extLst>
          </p:cNvPr>
          <p:cNvSpPr txBox="1"/>
          <p:nvPr/>
        </p:nvSpPr>
        <p:spPr>
          <a:xfrm>
            <a:off x="927951" y="3666510"/>
            <a:ext cx="899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EEG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801161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365761"/>
              </p:ext>
            </p:extLst>
          </p:nvPr>
        </p:nvGraphicFramePr>
        <p:xfrm>
          <a:off x="899590" y="2276872"/>
          <a:ext cx="793832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677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425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0958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4180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823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2215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590567">
                <a:tc>
                  <a:txBody>
                    <a:bodyPr/>
                    <a:lstStyle/>
                    <a:p>
                      <a:endParaRPr lang="en-IN" b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 between </a:t>
                      </a:r>
                      <a:r>
                        <a:rPr lang="en-US" dirty="0" err="1"/>
                        <a:t>stego</a:t>
                      </a:r>
                      <a:r>
                        <a:rPr lang="en-US" dirty="0"/>
                        <a:t> and Original data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 between</a:t>
                      </a:r>
                      <a:r>
                        <a:rPr lang="en-US" baseline="0" dirty="0"/>
                        <a:t> reconstructed and original data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2154">
                <a:tc>
                  <a:txBody>
                    <a:bodyPr/>
                    <a:lstStyle/>
                    <a:p>
                      <a:r>
                        <a:rPr lang="en-US" b="1" dirty="0"/>
                        <a:t>No. of Secret bits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PRD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RMSE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PSNR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PRD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RMSE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PSNR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2154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0.000002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0.00075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110.52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0.00071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111.038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2154"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0.000002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0.00076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110.47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0.00002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0.00072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110.93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2154"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0.000002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</a:t>
                      </a:r>
                      <a:r>
                        <a:rPr lang="en-IN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110.73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0.00069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111.234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305842" y="214536"/>
            <a:ext cx="5125820" cy="356735"/>
          </a:xfrm>
        </p:spPr>
        <p:txBody>
          <a:bodyPr/>
          <a:lstStyle/>
          <a:p>
            <a:r>
              <a:rPr lang="en-IN" sz="2800" dirty="0"/>
              <a:t>EXPERIMENTAL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171A472-A8D5-E51C-97E7-E6CB1F313193}"/>
              </a:ext>
            </a:extLst>
          </p:cNvPr>
          <p:cNvSpPr txBox="1"/>
          <p:nvPr/>
        </p:nvSpPr>
        <p:spPr>
          <a:xfrm>
            <a:off x="929374" y="193831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PPG</a:t>
            </a:r>
            <a:endParaRPr lang="en-IN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48112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060848"/>
            <a:ext cx="7654912" cy="247134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28880" y="641520"/>
            <a:ext cx="7772400" cy="1143000"/>
          </a:xfrm>
        </p:spPr>
        <p:txBody>
          <a:bodyPr/>
          <a:lstStyle/>
          <a:p>
            <a:r>
              <a:rPr lang="en-IN" sz="2800" dirty="0"/>
              <a:t>ARRHYTHMIA TRAINING MODEL</a:t>
            </a:r>
            <a:br>
              <a:rPr lang="en-IN" sz="2800" dirty="0"/>
            </a:br>
            <a:r>
              <a:rPr lang="en-IN" sz="2800" dirty="0"/>
              <a:t> RESULT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EABF6C4-189A-3415-EA7D-C0044606F918}"/>
              </a:ext>
            </a:extLst>
          </p:cNvPr>
          <p:cNvSpPr txBox="1"/>
          <p:nvPr/>
        </p:nvSpPr>
        <p:spPr>
          <a:xfrm>
            <a:off x="3891525" y="2793519"/>
            <a:ext cx="712879" cy="251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r 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1168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5440C0-15AB-42B7-DA74-28E23FE4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0"/>
            <a:ext cx="7772400" cy="1143000"/>
          </a:xfrm>
        </p:spPr>
        <p:txBody>
          <a:bodyPr/>
          <a:lstStyle/>
          <a:p>
            <a:r>
              <a:rPr lang="en-IN" dirty="0"/>
              <a:t>ARRHYTHMIA DETECTION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F30E27C7-5781-05CC-BC87-B5E298929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484" y="1143000"/>
            <a:ext cx="5832648" cy="478941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BF1F6E8-F082-6852-5235-903F64BE8E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053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IT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BD2AEC0-06CA-0460-CAB0-A9DA40EE2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0"/>
            <a:ext cx="7772400" cy="1143000"/>
          </a:xfrm>
        </p:spPr>
        <p:txBody>
          <a:bodyPr/>
          <a:lstStyle/>
          <a:p>
            <a:r>
              <a:rPr lang="en-US" altLang="en-US" dirty="0" smtClean="0"/>
              <a:t>ARRHYTHMIA </a:t>
            </a:r>
            <a:r>
              <a:rPr lang="en-IN" dirty="0"/>
              <a:t>DETECTION </a:t>
            </a:r>
            <a:r>
              <a:rPr lang="en-US" altLang="en-US" dirty="0" smtClean="0"/>
              <a:t> - NORMAL</a:t>
            </a: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500" y="1412776"/>
            <a:ext cx="5400600" cy="40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091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IT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7BD2AEC0-06CA-0460-CAB0-A9DA40EE2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0"/>
            <a:ext cx="7772400" cy="1143000"/>
          </a:xfrm>
        </p:spPr>
        <p:txBody>
          <a:bodyPr/>
          <a:lstStyle/>
          <a:p>
            <a:r>
              <a:rPr lang="en-US" altLang="en-US" dirty="0" smtClean="0"/>
              <a:t>ARRHYTHMIA </a:t>
            </a:r>
            <a:r>
              <a:rPr lang="en-IN" dirty="0" smtClean="0"/>
              <a:t>DETECTION 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- POSITIVE</a:t>
            </a:r>
            <a:endParaRPr lang="en-IN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365" y="1340768"/>
            <a:ext cx="5387026" cy="4046400"/>
          </a:xfrm>
        </p:spPr>
      </p:pic>
    </p:spTree>
    <p:extLst>
      <p:ext uri="{BB962C8B-B14F-4D97-AF65-F5344CB8AC3E}">
        <p14:creationId xmlns:p14="http://schemas.microsoft.com/office/powerpoint/2010/main" val="42288944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 noChangeArrowheads="1"/>
          </p:cNvSpPr>
          <p:nvPr>
            <p:ph type="title"/>
          </p:nvPr>
        </p:nvSpPr>
        <p:spPr>
          <a:xfrm>
            <a:off x="685800" y="142875"/>
            <a:ext cx="7767638" cy="1433513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cs typeface="Times New Roman" panose="02020603050405020304" pitchFamily="18" charset="0"/>
              </a:rPr>
              <a:t>DATA SET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200" y="1478280"/>
            <a:ext cx="7772400" cy="4114800"/>
          </a:xfrm>
        </p:spPr>
        <p:txBody>
          <a:bodyPr/>
          <a:lstStyle/>
          <a:p>
            <a:pPr marL="400050" lvl="1" indent="0">
              <a:buNone/>
            </a:pPr>
            <a:r>
              <a:rPr lang="en-IN" sz="2000" dirty="0"/>
              <a:t>ECG Dataset</a:t>
            </a:r>
          </a:p>
          <a:p>
            <a:pPr marL="400050" lvl="1" indent="0">
              <a:buNone/>
            </a:pPr>
            <a:r>
              <a:rPr lang="en-IN" sz="2000" dirty="0">
                <a:hlinkClick r:id="rId2" action="ppaction://hlinkfile"/>
              </a:rPr>
              <a:t>ecg_data_t.csv</a:t>
            </a:r>
            <a:endParaRPr lang="en-IN" sz="2000" dirty="0"/>
          </a:p>
          <a:p>
            <a:pPr marL="400050" lvl="1" indent="0">
              <a:buNone/>
            </a:pPr>
            <a:r>
              <a:rPr lang="en-IN" sz="2000" dirty="0"/>
              <a:t>PPG Dataset</a:t>
            </a:r>
          </a:p>
          <a:p>
            <a:pPr marL="400050" lvl="1" indent="0">
              <a:buNone/>
            </a:pPr>
            <a:r>
              <a:rPr lang="en-IN" sz="2000" i="1" dirty="0">
                <a:effectLst/>
                <a:hlinkClick r:id="rId3" action="ppaction://hlinkfile"/>
              </a:rPr>
              <a:t>PPG_Data.csv</a:t>
            </a:r>
            <a:endParaRPr lang="en-IN" sz="2000" i="1" dirty="0">
              <a:effectLst/>
              <a:hlinkClick r:id="rId4" action="ppaction://hlinkfile"/>
            </a:endParaRPr>
          </a:p>
          <a:p>
            <a:pPr marL="400050" lvl="1" indent="0">
              <a:buNone/>
            </a:pPr>
            <a:r>
              <a:rPr lang="en-IN" sz="2000" dirty="0"/>
              <a:t>EEG Dataset</a:t>
            </a:r>
          </a:p>
          <a:p>
            <a:pPr marL="400050" lvl="1" indent="0">
              <a:buNone/>
            </a:pPr>
            <a:r>
              <a:rPr lang="en-IN" sz="2000" dirty="0">
                <a:hlinkClick r:id="rId5" action="ppaction://hlinkfile"/>
              </a:rPr>
              <a:t>EEG_Data.csv</a:t>
            </a:r>
            <a:endParaRPr lang="en-IN" sz="2000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/>
              <a:t>Department of IT</a:t>
            </a:r>
          </a:p>
        </p:txBody>
      </p:sp>
    </p:spTree>
  </p:cSld>
  <p:clrMapOvr>
    <a:masterClrMapping/>
  </p:clrMapOvr>
  <p:transition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96" y="1143000"/>
            <a:ext cx="8101600" cy="500177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92261" y="0"/>
            <a:ext cx="7772400" cy="1143000"/>
          </a:xfrm>
        </p:spPr>
        <p:txBody>
          <a:bodyPr/>
          <a:lstStyle/>
          <a:p>
            <a:r>
              <a:rPr lang="en-US" sz="2800" dirty="0"/>
              <a:t>IMPERCEPTIBILITY – WITH OUT TAMPERING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5993772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61" y="954615"/>
            <a:ext cx="7772415" cy="500177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92276" y="0"/>
            <a:ext cx="7772400" cy="1143000"/>
          </a:xfrm>
        </p:spPr>
        <p:txBody>
          <a:bodyPr/>
          <a:lstStyle/>
          <a:p>
            <a:r>
              <a:rPr lang="en-US" sz="2800" dirty="0"/>
              <a:t>IMPERCEPTIBILITY – TAMPERED DATA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2395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53" y="941363"/>
            <a:ext cx="7818136" cy="500177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5989" y="0"/>
            <a:ext cx="7772400" cy="1143000"/>
          </a:xfrm>
        </p:spPr>
        <p:txBody>
          <a:bodyPr/>
          <a:lstStyle/>
          <a:p>
            <a:r>
              <a:rPr lang="en-US" sz="2800" dirty="0"/>
              <a:t>SAMPLE – SAMPLE ERROR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831684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</a:p>
        </p:txBody>
      </p:sp>
      <p:sp>
        <p:nvSpPr>
          <p:cNvPr id="9220" name="Text Box 2"/>
          <p:cNvSpPr txBox="1">
            <a:spLocks noChangeArrowheads="1"/>
          </p:cNvSpPr>
          <p:nvPr/>
        </p:nvSpPr>
        <p:spPr bwMode="auto">
          <a:xfrm>
            <a:off x="685800" y="2256971"/>
            <a:ext cx="82010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42900" indent="-3429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spcBef>
                <a:spcPts val="800"/>
              </a:spcBef>
              <a:buFont typeface="Wingdings" panose="05000000000000000000" pitchFamily="2" charset="2"/>
              <a:buChar char="Ø"/>
            </a:pPr>
            <a:endParaRPr lang="en-US" altLang="en-US" sz="2400" b="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lvl="1">
              <a:spcBef>
                <a:spcPts val="800"/>
              </a:spcBef>
              <a:buFontTx/>
              <a:buChar char="•"/>
            </a:pPr>
            <a:endParaRPr lang="en-US" altLang="en-US" sz="2400" b="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800"/>
              </a:spcBef>
              <a:buFontTx/>
              <a:buNone/>
            </a:pPr>
            <a:r>
              <a:rPr lang="en-US" altLang="en-US" sz="2400" b="0" dirty="0">
                <a:solidFill>
                  <a:srgbClr val="000000"/>
                </a:solidFill>
                <a:cs typeface="Times New Roman" panose="02020603050405020304" pitchFamily="18" charset="0"/>
              </a:rPr>
              <a:t>  </a:t>
            </a:r>
          </a:p>
          <a:p>
            <a:pPr lvl="1">
              <a:spcBef>
                <a:spcPts val="800"/>
              </a:spcBef>
              <a:buFont typeface="Wingdings" panose="05000000000000000000" pitchFamily="2" charset="2"/>
              <a:buChar char="Ø"/>
            </a:pPr>
            <a:endParaRPr lang="en-US" altLang="en-US" sz="2400" b="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lvl="1">
              <a:spcBef>
                <a:spcPts val="800"/>
              </a:spcBef>
              <a:buFont typeface="Wingdings" panose="05000000000000000000" pitchFamily="2" charset="2"/>
              <a:buChar char="Ø"/>
            </a:pPr>
            <a:endParaRPr lang="en-US" altLang="en-US" sz="2400" b="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685800" y="463550"/>
            <a:ext cx="77724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rgbClr val="006600"/>
                </a:solidFill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827584" y="1732481"/>
            <a:ext cx="8229600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indent="-342900" algn="just"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en-US" sz="2800" b="0" dirty="0">
                <a:solidFill>
                  <a:srgbClr val="000000"/>
                </a:solidFill>
                <a:cs typeface="Times New Roman" panose="02020603050405020304" pitchFamily="18" charset="0"/>
              </a:rPr>
              <a:t>To implement a bio-signal encryption process using secret bit insertion.</a:t>
            </a:r>
          </a:p>
          <a:p>
            <a:pPr marL="342900" indent="-342900" algn="just"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en-US" sz="2800" b="0" dirty="0">
                <a:solidFill>
                  <a:srgbClr val="000000"/>
                </a:solidFill>
                <a:cs typeface="Times New Roman" panose="02020603050405020304" pitchFamily="18" charset="0"/>
              </a:rPr>
              <a:t>To design a decryption mechanism secret bit extraction for bio-signal recovery.</a:t>
            </a:r>
          </a:p>
          <a:p>
            <a:pPr marL="342900" indent="-342900" algn="just"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en-US" sz="2800" b="0" dirty="0">
                <a:solidFill>
                  <a:srgbClr val="000000"/>
                </a:solidFill>
                <a:cs typeface="Times New Roman" panose="02020603050405020304" pitchFamily="18" charset="0"/>
              </a:rPr>
              <a:t>To apply HOA algorithm to optimize the position and feature extraction of missed data blocks.</a:t>
            </a:r>
          </a:p>
          <a:p>
            <a:pPr marL="342900" indent="-342900" algn="just"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en-US" sz="2800" b="0" dirty="0">
                <a:solidFill>
                  <a:srgbClr val="000000"/>
                </a:solidFill>
                <a:cs typeface="Times New Roman" panose="02020603050405020304" pitchFamily="18" charset="0"/>
              </a:rPr>
              <a:t>To integrate LSTM and MLPNN to reconstruct missing data blocks during transmission errors.</a:t>
            </a:r>
          </a:p>
          <a:p>
            <a:pPr algn="just">
              <a:lnSpc>
                <a:spcPct val="150000"/>
              </a:lnSpc>
              <a:spcBef>
                <a:spcPts val="800"/>
              </a:spcBef>
              <a:buNone/>
            </a:pPr>
            <a:endParaRPr lang="en-US" altLang="en-US" sz="2800" b="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700"/>
              </a:spcBef>
            </a:pPr>
            <a:endParaRPr lang="en-US" altLang="en-US" sz="2400" b="0" dirty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FontTx/>
              <a:buNone/>
            </a:pPr>
            <a:endParaRPr lang="en-US" altLang="en-US" sz="24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35" y="-1"/>
            <a:ext cx="3554430" cy="30521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051" y="-1"/>
            <a:ext cx="3831853" cy="30521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35" y="3208787"/>
            <a:ext cx="3607596" cy="29154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138" y="3176286"/>
            <a:ext cx="3719766" cy="294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39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</a:p>
        </p:txBody>
      </p:sp>
      <p:sp>
        <p:nvSpPr>
          <p:cNvPr id="5" name="Title 1"/>
          <p:cNvSpPr>
            <a:spLocks noGrp="1" noChangeArrowheads="1"/>
          </p:cNvSpPr>
          <p:nvPr>
            <p:ph type="title"/>
          </p:nvPr>
        </p:nvSpPr>
        <p:spPr>
          <a:xfrm>
            <a:off x="1096804" y="21771"/>
            <a:ext cx="7767638" cy="1433513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cs typeface="Times New Roman" panose="02020603050405020304" pitchFamily="18" charset="0"/>
              </a:rPr>
              <a:t>HARDWARE SETUP</a:t>
            </a:r>
          </a:p>
        </p:txBody>
      </p:sp>
      <p:pic>
        <p:nvPicPr>
          <p:cNvPr id="6" name="Content Placeholder 3" descr="ECG-Sensor-With-Arduino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208" y="1295400"/>
            <a:ext cx="6894830" cy="45975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735" t="24421" r="10363" b="1951"/>
          <a:stretch/>
        </p:blipFill>
        <p:spPr>
          <a:xfrm>
            <a:off x="4943061" y="1295400"/>
            <a:ext cx="3484977" cy="2110409"/>
          </a:xfrm>
          <a:prstGeom prst="rect">
            <a:avLst/>
          </a:prstGeom>
        </p:spPr>
      </p:pic>
      <p:pic>
        <p:nvPicPr>
          <p:cNvPr id="7" name="Content Placeholder 3" descr="ECG-Sensor-With-Arduino">
            <a:extLst>
              <a:ext uri="{FF2B5EF4-FFF2-40B4-BE49-F238E27FC236}">
                <a16:creationId xmlns:a16="http://schemas.microsoft.com/office/drawing/2014/main" xmlns="" id="{A4C44ACC-0D21-0E80-4A81-923EA64EEFA7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208" y="1295400"/>
            <a:ext cx="6894830" cy="45975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125B057-ECB9-2FC2-BA22-469C30127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55" y="1295401"/>
            <a:ext cx="3473483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689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D2AEC0-06CA-0460-CAB0-A9DA40EE2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0"/>
            <a:ext cx="7772400" cy="1143000"/>
          </a:xfrm>
        </p:spPr>
        <p:txBody>
          <a:bodyPr/>
          <a:lstStyle/>
          <a:p>
            <a:r>
              <a:rPr lang="en-US" altLang="en-US" sz="2400" dirty="0">
                <a:cs typeface="Times New Roman" panose="02020603050405020304" pitchFamily="18" charset="0"/>
              </a:rPr>
              <a:t>HARDWARE SETUP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88E044A4-D028-0C36-0AE4-34F104B61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340768"/>
            <a:ext cx="5486400" cy="41148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26E244B-0A4F-AAA3-71FD-4BF5AEC61C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798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xmlns="" id="{67EFF854-806C-7C0C-8D1D-7C5C328EFA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70025" y="0"/>
            <a:ext cx="6980238" cy="954088"/>
          </a:xfrm>
        </p:spPr>
        <p:txBody>
          <a:bodyPr/>
          <a:lstStyle/>
          <a:p>
            <a:pPr eaLnBrk="1" hangingPunct="1"/>
            <a:r>
              <a:rPr lang="en-US" altLang="en-US" sz="2800">
                <a:cs typeface="Times New Roman" panose="02020603050405020304" pitchFamily="18" charset="0"/>
              </a:rPr>
              <a:t>CIRCUIT DESIGN</a:t>
            </a:r>
          </a:p>
        </p:txBody>
      </p:sp>
      <p:sp>
        <p:nvSpPr>
          <p:cNvPr id="28684" name="Footer Placeholder 3">
            <a:extLst>
              <a:ext uri="{FF2B5EF4-FFF2-40B4-BE49-F238E27FC236}">
                <a16:creationId xmlns:a16="http://schemas.microsoft.com/office/drawing/2014/main" xmlns="" id="{C301972F-9ADF-595A-F856-D5E08375C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248400"/>
            <a:ext cx="2890838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0">
                <a:solidFill>
                  <a:srgbClr val="0000FF"/>
                </a:solidFill>
              </a:rPr>
              <a:t>Department of 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4107858-638E-C676-F9F5-352797F72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48" y="1475702"/>
            <a:ext cx="6923851" cy="39160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EAB9768-B4C0-3D42-AD1B-1EEEFF84A774}"/>
              </a:ext>
            </a:extLst>
          </p:cNvPr>
          <p:cNvSpPr txBox="1"/>
          <p:nvPr/>
        </p:nvSpPr>
        <p:spPr>
          <a:xfrm>
            <a:off x="1743828" y="1713109"/>
            <a:ext cx="147533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Verdana"/>
                <a:ea typeface="Verdana"/>
                <a:cs typeface="Arial"/>
              </a:rPr>
              <a:t>ARDUINO UNO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9168EA3-35B3-55B3-170A-08B013977C5B}"/>
              </a:ext>
            </a:extLst>
          </p:cNvPr>
          <p:cNvSpPr txBox="1"/>
          <p:nvPr/>
        </p:nvSpPr>
        <p:spPr>
          <a:xfrm>
            <a:off x="6282285" y="1911814"/>
            <a:ext cx="16578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Verdana"/>
                <a:ea typeface="Verdana"/>
                <a:cs typeface="Arial"/>
              </a:rPr>
              <a:t>AD8232</a:t>
            </a:r>
          </a:p>
          <a:p>
            <a:r>
              <a:rPr lang="en-US">
                <a:latin typeface="Verdana"/>
                <a:ea typeface="Verdana"/>
                <a:cs typeface="Arial"/>
              </a:rPr>
              <a:t>HEART MONITOR</a:t>
            </a:r>
            <a:endParaRPr lang="en-US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65086539"/>
      </p:ext>
    </p:extLst>
  </p:cSld>
  <p:clrMapOvr>
    <a:masterClrMapping/>
  </p:clrMapOvr>
  <p:transition>
    <p:zo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61DD88-CC1B-D5E6-34C2-6786112E5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106" y="152400"/>
            <a:ext cx="7772400" cy="1143000"/>
          </a:xfrm>
        </p:spPr>
        <p:txBody>
          <a:bodyPr/>
          <a:lstStyle/>
          <a:p>
            <a:r>
              <a:rPr lang="en-IN" dirty="0"/>
              <a:t>FIREBASE API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F4BC6F26-AD9C-2B67-BC22-F1F4B2F1A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238" y="1670182"/>
            <a:ext cx="7158309" cy="401216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BB6291E-25CD-061A-91BA-6A0DE364B3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</a:p>
        </p:txBody>
      </p:sp>
    </p:spTree>
    <p:extLst>
      <p:ext uri="{BB962C8B-B14F-4D97-AF65-F5344CB8AC3E}">
        <p14:creationId xmlns:p14="http://schemas.microsoft.com/office/powerpoint/2010/main" val="24884751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/>
              <a:t>Department of 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61C576D-CC1E-BBE2-2CD6-F65D15C68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39" y="1595934"/>
            <a:ext cx="8136294" cy="418438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0520D657-15AE-C314-95A5-C293CC0CA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4754"/>
            <a:ext cx="7772400" cy="1143000"/>
          </a:xfrm>
        </p:spPr>
        <p:txBody>
          <a:bodyPr/>
          <a:lstStyle/>
          <a:p>
            <a:r>
              <a:rPr lang="en-IN" sz="2800" dirty="0"/>
              <a:t>FIREBASE STORAGE</a:t>
            </a:r>
          </a:p>
        </p:txBody>
      </p:sp>
    </p:spTree>
    <p:extLst>
      <p:ext uri="{BB962C8B-B14F-4D97-AF65-F5344CB8AC3E}">
        <p14:creationId xmlns:p14="http://schemas.microsoft.com/office/powerpoint/2010/main" val="2526481841"/>
      </p:ext>
    </p:extLst>
  </p:cSld>
  <p:clrMapOvr>
    <a:masterClrMapping/>
  </p:clrMapOvr>
  <p:transition>
    <p:zo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  <a:endParaRPr lang="en-US" dirty="0"/>
          </a:p>
        </p:txBody>
      </p:sp>
      <p:sp>
        <p:nvSpPr>
          <p:cNvPr id="5" name="Title 1"/>
          <p:cNvSpPr>
            <a:spLocks noGrp="1" noChangeArrowheads="1"/>
          </p:cNvSpPr>
          <p:nvPr>
            <p:ph type="title"/>
          </p:nvPr>
        </p:nvSpPr>
        <p:spPr>
          <a:xfrm>
            <a:off x="1096804" y="21771"/>
            <a:ext cx="7767638" cy="1433513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cs typeface="Times New Roman" panose="02020603050405020304" pitchFamily="18" charset="0"/>
              </a:rPr>
              <a:t>HARDWARE SETUP</a:t>
            </a:r>
          </a:p>
        </p:txBody>
      </p:sp>
      <p:sp>
        <p:nvSpPr>
          <p:cNvPr id="6" name="Title 1"/>
          <p:cNvSpPr txBox="1">
            <a:spLocks noChangeArrowheads="1"/>
          </p:cNvSpPr>
          <p:nvPr/>
        </p:nvSpPr>
        <p:spPr bwMode="auto">
          <a:xfrm>
            <a:off x="1019200" y="3989113"/>
            <a:ext cx="7767638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kern="0" dirty="0">
                <a:cs typeface="Times New Roman" panose="02020603050405020304" pitchFamily="18" charset="0"/>
              </a:rPr>
              <a:t>PPG SIGNAL SENSOR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10838"/>
          <a:stretch/>
        </p:blipFill>
        <p:spPr>
          <a:xfrm>
            <a:off x="2771800" y="2278500"/>
            <a:ext cx="3943854" cy="201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842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554D74-9AE0-FAB4-AC24-AABA7CB06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18473"/>
            <a:ext cx="7772400" cy="1143000"/>
          </a:xfrm>
        </p:spPr>
        <p:txBody>
          <a:bodyPr/>
          <a:lstStyle/>
          <a:p>
            <a:r>
              <a:rPr lang="en-IN" dirty="0" smtClean="0"/>
              <a:t>SWOT ANALYSIS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1AD06D7-7F7C-4050-5751-DCDE8D8F66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9947DA7C-20E1-CD85-2A3F-DF3B209D3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1323128"/>
            <a:ext cx="8204448" cy="4763616"/>
          </a:xfrm>
        </p:spPr>
        <p:txBody>
          <a:bodyPr/>
          <a:lstStyle/>
          <a:p>
            <a:pPr marL="171450" lvl="1" indent="0" algn="just">
              <a:buNone/>
            </a:pPr>
            <a:r>
              <a:rPr lang="en-IN" sz="2400" b="1" dirty="0" smtClean="0">
                <a:ea typeface="+mn-ea"/>
                <a:cs typeface="+mn-cs"/>
              </a:rPr>
              <a:t>STRENGTH:</a:t>
            </a:r>
          </a:p>
          <a:p>
            <a:pPr marL="171450" lvl="1" indent="0" algn="just">
              <a:buNone/>
            </a:pPr>
            <a:r>
              <a:rPr lang="en-IN" sz="2400" dirty="0">
                <a:ea typeface="+mn-ea"/>
                <a:cs typeface="+mn-cs"/>
              </a:rPr>
              <a:t>	</a:t>
            </a:r>
            <a:r>
              <a:rPr lang="en-US" sz="2400" dirty="0">
                <a:ea typeface="+mn-ea"/>
                <a:cs typeface="+mn-cs"/>
              </a:rPr>
              <a:t>Secret bit insertion enhances privacy, while HOA and LSTM+MLPNN improve lost data recovery</a:t>
            </a:r>
          </a:p>
          <a:p>
            <a:pPr marL="171450" lvl="1" indent="0" algn="just">
              <a:buNone/>
            </a:pPr>
            <a:r>
              <a:rPr lang="en-US" sz="2400" dirty="0">
                <a:ea typeface="+mn-ea"/>
                <a:cs typeface="+mn-cs"/>
              </a:rPr>
              <a:t>	Integration of Hermite domain technique and Hippopotamus Optimization addresses data loss and ensures information integrity.</a:t>
            </a:r>
          </a:p>
          <a:p>
            <a:pPr marL="457200" lvl="1" algn="just"/>
            <a:endParaRPr lang="en-IN" sz="2400" dirty="0">
              <a:ea typeface="+mn-ea"/>
              <a:cs typeface="+mn-cs"/>
            </a:endParaRPr>
          </a:p>
          <a:p>
            <a:pPr marL="171450" lvl="1" indent="0" algn="just">
              <a:buNone/>
            </a:pPr>
            <a:r>
              <a:rPr lang="en-IN" sz="2400" b="1" dirty="0" smtClean="0">
                <a:ea typeface="+mn-ea"/>
                <a:cs typeface="+mn-cs"/>
              </a:rPr>
              <a:t>WEAKNESS:</a:t>
            </a:r>
          </a:p>
          <a:p>
            <a:pPr marL="171450" lvl="1" indent="0" algn="just">
              <a:buNone/>
            </a:pPr>
            <a:r>
              <a:rPr lang="en-US" sz="2400" dirty="0">
                <a:ea typeface="+mn-ea"/>
                <a:cs typeface="+mn-cs"/>
              </a:rPr>
              <a:t>	Complexity in implementation and integration of multiple techniques may pose challenges in system development.</a:t>
            </a:r>
          </a:p>
          <a:p>
            <a:pPr marL="457200" lvl="1" algn="just"/>
            <a:endParaRPr lang="en-IN" sz="2400" dirty="0">
              <a:ea typeface="+mn-ea"/>
              <a:cs typeface="+mn-cs"/>
            </a:endParaRPr>
          </a:p>
          <a:p>
            <a:pPr marL="0" indent="0" algn="just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742094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D51876F-83E0-9A5B-6562-1EA76EED2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371600"/>
            <a:ext cx="8280920" cy="4721696"/>
          </a:xfrm>
        </p:spPr>
        <p:txBody>
          <a:bodyPr/>
          <a:lstStyle/>
          <a:p>
            <a:pPr marL="171450" lvl="1" indent="0" algn="just">
              <a:buNone/>
            </a:pPr>
            <a:r>
              <a:rPr lang="en-IN" sz="2400" b="1" dirty="0" smtClean="0">
                <a:ea typeface="+mn-ea"/>
                <a:cs typeface="+mn-cs"/>
              </a:rPr>
              <a:t>OPPORTUNITY:</a:t>
            </a:r>
          </a:p>
          <a:p>
            <a:pPr marL="171450" lvl="1" indent="0" algn="just">
              <a:buNone/>
            </a:pPr>
            <a:r>
              <a:rPr lang="en-US" sz="2400" dirty="0">
                <a:ea typeface="+mn-ea"/>
                <a:cs typeface="+mn-cs"/>
              </a:rPr>
              <a:t>	Cost-effective implementation of the proposed framework can improve accessibility to secure communication in healthcare.</a:t>
            </a:r>
          </a:p>
          <a:p>
            <a:pPr marL="171450" lvl="1" indent="0" algn="just">
              <a:buNone/>
            </a:pPr>
            <a:r>
              <a:rPr lang="en-US" sz="2400" dirty="0">
                <a:ea typeface="+mn-ea"/>
                <a:cs typeface="+mn-cs"/>
              </a:rPr>
              <a:t>	Collaboration with healthcare institutions can facilitate real-world testing and refinement of the system, enhancing its practical applicability.</a:t>
            </a:r>
          </a:p>
          <a:p>
            <a:pPr marL="171450" lvl="1" indent="0" algn="just">
              <a:buNone/>
            </a:pPr>
            <a:endParaRPr lang="en-IN" sz="2400" dirty="0">
              <a:ea typeface="+mn-ea"/>
              <a:cs typeface="+mn-cs"/>
            </a:endParaRPr>
          </a:p>
          <a:p>
            <a:pPr marL="171450" lvl="1" indent="0" algn="just">
              <a:buNone/>
            </a:pPr>
            <a:r>
              <a:rPr lang="en-IN" sz="2400" b="1" dirty="0" smtClean="0">
                <a:ea typeface="+mn-ea"/>
                <a:cs typeface="+mn-cs"/>
              </a:rPr>
              <a:t>THREATS:</a:t>
            </a:r>
          </a:p>
          <a:p>
            <a:pPr marL="171450" lvl="1" indent="0" algn="just">
              <a:buNone/>
            </a:pPr>
            <a:r>
              <a:rPr lang="en-US" sz="2400" dirty="0">
                <a:ea typeface="+mn-ea"/>
                <a:cs typeface="+mn-cs"/>
              </a:rPr>
              <a:t>	Regulatory compliance and privacy concerns may pose barriers to adoption and implementation in healthcare settings.</a:t>
            </a:r>
          </a:p>
          <a:p>
            <a:pPr algn="just"/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31327CA-1796-5B71-5AB2-FDBD40056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B1554D74-9AE0-FAB4-AC24-AABA7CB06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18473"/>
            <a:ext cx="7772400" cy="1143000"/>
          </a:xfrm>
        </p:spPr>
        <p:txBody>
          <a:bodyPr/>
          <a:lstStyle/>
          <a:p>
            <a:r>
              <a:rPr lang="en-IN" dirty="0" smtClean="0"/>
              <a:t>SWOT ANALYSIS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19030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8D8737-FDDD-C249-D7B8-6C304256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332656"/>
            <a:ext cx="7772400" cy="1143000"/>
          </a:xfrm>
        </p:spPr>
        <p:txBody>
          <a:bodyPr/>
          <a:lstStyle/>
          <a:p>
            <a:pPr marL="0" indent="0"/>
            <a:r>
              <a:rPr lang="en-IN" sz="2400" dirty="0"/>
              <a:t>SOCIAL IMPACTS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E5D85E-0A93-C644-05A3-6F464B8B1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016" y="1804628"/>
            <a:ext cx="8089567" cy="4114800"/>
          </a:xfrm>
        </p:spPr>
        <p:txBody>
          <a:bodyPr/>
          <a:lstStyle/>
          <a:p>
            <a:pPr lvl="1" algn="just">
              <a:buFont typeface="+mj-lt"/>
              <a:buAutoNum type="arabicPeriod"/>
            </a:pPr>
            <a:r>
              <a:rPr lang="en-US" sz="2400" dirty="0">
                <a:ea typeface="+mn-ea"/>
                <a:cs typeface="+mn-cs"/>
              </a:rPr>
              <a:t>Cost-effective implementation can improve access to secure healthcare communication, potentially reducing healthcare costs.</a:t>
            </a:r>
          </a:p>
          <a:p>
            <a:pPr lvl="1" algn="just">
              <a:buFont typeface="+mj-lt"/>
              <a:buAutoNum type="arabicPeriod"/>
            </a:pPr>
            <a:r>
              <a:rPr lang="en-US" sz="2400" dirty="0">
                <a:ea typeface="+mn-ea"/>
                <a:cs typeface="+mn-cs"/>
              </a:rPr>
              <a:t>Enhanced data protection and analysis capabilities contribute to improved patient privacy and better healthcare outcomes.</a:t>
            </a:r>
          </a:p>
          <a:p>
            <a:pPr lvl="1" algn="just">
              <a:buFont typeface="+mj-lt"/>
              <a:buAutoNum type="arabicPeriod"/>
            </a:pPr>
            <a:r>
              <a:rPr lang="en-US" sz="2400" dirty="0">
                <a:ea typeface="+mn-ea"/>
                <a:cs typeface="+mn-cs"/>
              </a:rPr>
              <a:t>Implementation in healthcare institutions can streamline data management processes, reducing administrative burdens and improving efficiency.</a:t>
            </a:r>
          </a:p>
          <a:p>
            <a:pPr algn="just"/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9C4CB69-43C6-49B5-26E6-BC5557AC03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685800" y="463550"/>
            <a:ext cx="77724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rgbClr val="006600"/>
                </a:solidFill>
                <a:cs typeface="Times New Roman" panose="02020603050405020304" pitchFamily="18" charset="0"/>
              </a:rPr>
              <a:t>NOVELTY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07706" y="1556792"/>
            <a:ext cx="7772400" cy="469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00"/>
              </a:spcBef>
              <a:buFontTx/>
              <a:buNone/>
            </a:pPr>
            <a:endParaRPr lang="en-US" altLang="en-US" sz="2400" b="0" dirty="0"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90000"/>
              </a:lnSpc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en-US" altLang="en-US" sz="2800" b="0" dirty="0">
                <a:solidFill>
                  <a:srgbClr val="000000"/>
                </a:solidFill>
                <a:cs typeface="Times New Roman" panose="02020603050405020304" pitchFamily="18" charset="0"/>
              </a:rPr>
              <a:t>Generation of new Hermite functions</a:t>
            </a:r>
          </a:p>
          <a:p>
            <a:pPr marL="342900" indent="-342900" algn="just">
              <a:lnSpc>
                <a:spcPct val="90000"/>
              </a:lnSpc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en-US" altLang="en-US" sz="2800" b="0" dirty="0">
                <a:solidFill>
                  <a:srgbClr val="000000"/>
                </a:solidFill>
                <a:cs typeface="Times New Roman" panose="02020603050405020304" pitchFamily="18" charset="0"/>
              </a:rPr>
              <a:t>Utilization of hash functions for robust password generation and security enhancement.</a:t>
            </a:r>
          </a:p>
          <a:p>
            <a:pPr marL="342900" indent="-342900" algn="just">
              <a:lnSpc>
                <a:spcPct val="90000"/>
              </a:lnSpc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en-US" altLang="en-US" sz="2800" b="0" dirty="0">
                <a:solidFill>
                  <a:srgbClr val="000000"/>
                </a:solidFill>
                <a:cs typeface="Times New Roman" panose="02020603050405020304" pitchFamily="18" charset="0"/>
              </a:rPr>
              <a:t>Implementation of Hippopotamus Optimization Algorithm for block position optimization.</a:t>
            </a:r>
          </a:p>
          <a:p>
            <a:pPr marL="342900" indent="-342900" algn="just">
              <a:lnSpc>
                <a:spcPct val="90000"/>
              </a:lnSpc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en-US" altLang="en-US" sz="2800" b="0" dirty="0">
                <a:solidFill>
                  <a:srgbClr val="000000"/>
                </a:solidFill>
                <a:cs typeface="Times New Roman" panose="02020603050405020304" pitchFamily="18" charset="0"/>
              </a:rPr>
              <a:t>Integration of arrhythmia detection algorithms for early diagnosis in healthcare systems.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sz="2800" dirty="0"/>
              <a:t>References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052736"/>
            <a:ext cx="7848600" cy="5105400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/>
              <a:t>[1] S. </a:t>
            </a:r>
            <a:r>
              <a:rPr lang="en-US" sz="2000" dirty="0" err="1"/>
              <a:t>Arunkumar</a:t>
            </a:r>
            <a:r>
              <a:rPr lang="en-US" sz="2000" dirty="0"/>
              <a:t>, V. </a:t>
            </a:r>
            <a:r>
              <a:rPr lang="en-US" sz="2000" dirty="0" err="1"/>
              <a:t>Subramaniyaswamy</a:t>
            </a:r>
            <a:r>
              <a:rPr lang="en-US" sz="2000" dirty="0"/>
              <a:t>, V. </a:t>
            </a:r>
            <a:r>
              <a:rPr lang="en-US" sz="2000" dirty="0" err="1"/>
              <a:t>Vijayakumar</a:t>
            </a:r>
            <a:r>
              <a:rPr lang="en-US" sz="2000" dirty="0"/>
              <a:t>, N. </a:t>
            </a:r>
            <a:r>
              <a:rPr lang="en-US" sz="2000" dirty="0" err="1"/>
              <a:t>Chilamkurti</a:t>
            </a:r>
            <a:r>
              <a:rPr lang="en-US" sz="2000" dirty="0"/>
              <a:t>, and R. </a:t>
            </a:r>
            <a:r>
              <a:rPr lang="en-US" sz="2000" dirty="0" err="1"/>
              <a:t>Logesh</a:t>
            </a:r>
            <a:r>
              <a:rPr lang="en-US" sz="2000" dirty="0"/>
              <a:t>, “SVD-based robust image </a:t>
            </a:r>
            <a:r>
              <a:rPr lang="en-US" sz="2000" dirty="0" err="1"/>
              <a:t>steganographic</a:t>
            </a:r>
            <a:r>
              <a:rPr lang="en-US" sz="2000" dirty="0"/>
              <a:t> scheme using RIWT and DCT for secure transmission of medical images,” Measurement, vol. 139, pp. 426–437, Jun. 2019.</a:t>
            </a:r>
          </a:p>
          <a:p>
            <a:pPr marL="0" indent="0" algn="just">
              <a:buNone/>
            </a:pPr>
            <a:r>
              <a:rPr lang="en-IN" sz="2000" dirty="0"/>
              <a:t>[2] M. Khari, A. K. Garg, A. H. </a:t>
            </a:r>
            <a:r>
              <a:rPr lang="en-IN" sz="2000" dirty="0" err="1"/>
              <a:t>Gandomi</a:t>
            </a:r>
            <a:r>
              <a:rPr lang="en-IN" sz="2000" dirty="0"/>
              <a:t>, R. Gupta, R. </a:t>
            </a:r>
            <a:r>
              <a:rPr lang="en-IN" sz="2000" dirty="0" err="1"/>
              <a:t>Patan</a:t>
            </a:r>
            <a:r>
              <a:rPr lang="en-IN" sz="2000" dirty="0"/>
              <a:t>, and B. </a:t>
            </a:r>
            <a:r>
              <a:rPr lang="en-IN" sz="2000" dirty="0" err="1"/>
              <a:t>Balusamy</a:t>
            </a:r>
            <a:r>
              <a:rPr lang="en-IN" sz="2000" dirty="0"/>
              <a:t>, “Securing data in Internet of Things (</a:t>
            </a:r>
            <a:r>
              <a:rPr lang="en-IN" sz="2000" dirty="0" err="1"/>
              <a:t>IoT</a:t>
            </a:r>
            <a:r>
              <a:rPr lang="en-IN" sz="2000" dirty="0"/>
              <a:t>) using </a:t>
            </a:r>
            <a:r>
              <a:rPr lang="en-IN" sz="2000" dirty="0" err="1"/>
              <a:t>cryptography</a:t>
            </a:r>
            <a:r>
              <a:rPr lang="en-IN" sz="2000" dirty="0"/>
              <a:t> and steganography techniques,” IEEE Trans. Syst., Man, Cybern., Syst., vol. 50, no. 1, pp. 73–80, Jan. 2020.</a:t>
            </a:r>
          </a:p>
          <a:p>
            <a:pPr marL="0" indent="0" algn="just">
              <a:buNone/>
            </a:pPr>
            <a:r>
              <a:rPr lang="en-US" sz="2000" dirty="0"/>
              <a:t>[3] S. Banerjee and G. K. Singh, “Deep neural network based missing data prediction of electrocardiogram signal using </a:t>
            </a:r>
            <a:r>
              <a:rPr lang="en-US" sz="2000" dirty="0" err="1"/>
              <a:t>multiagent</a:t>
            </a:r>
            <a:r>
              <a:rPr lang="en-US" sz="2000" dirty="0"/>
              <a:t> reinforcement learning,” Biomed. Signal Process. Control, vol. 67, May 2021, Art. no. 102508.</a:t>
            </a:r>
            <a:endParaRPr lang="en-IN" sz="2000" dirty="0"/>
          </a:p>
          <a:p>
            <a:pPr marL="0" indent="0" algn="just">
              <a:buNone/>
            </a:pPr>
            <a:r>
              <a:rPr lang="en-US" sz="2000" dirty="0"/>
              <a:t>[4] S. E. </a:t>
            </a:r>
            <a:r>
              <a:rPr lang="en-US" sz="2000" dirty="0" err="1"/>
              <a:t>Jero</a:t>
            </a:r>
            <a:r>
              <a:rPr lang="en-US" sz="2000" dirty="0"/>
              <a:t>, P. </a:t>
            </a:r>
            <a:r>
              <a:rPr lang="en-US" sz="2000" dirty="0" err="1"/>
              <a:t>Ramu</a:t>
            </a:r>
            <a:r>
              <a:rPr lang="en-US" sz="2000" dirty="0"/>
              <a:t>, and S. Ramakrishnan, “Discrete wavelet transform and singular value decomposition based ECG steganography for secured patient information transmission,” J. Med. Syst., vol. 38, no. 10, pp. 1–11, Oct. 2014.</a:t>
            </a:r>
            <a:endParaRPr lang="en-IN" sz="2000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/>
              <a:t>Department of IT</a:t>
            </a:r>
          </a:p>
        </p:txBody>
      </p:sp>
    </p:spTree>
    <p:extLst>
      <p:ext uri="{BB962C8B-B14F-4D97-AF65-F5344CB8AC3E}">
        <p14:creationId xmlns:p14="http://schemas.microsoft.com/office/powerpoint/2010/main" val="37564303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C1F728B-7442-C529-571D-00F92A85BA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9A387BF2-FEE8-5301-C712-7275B0363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52400"/>
            <a:ext cx="4176464" cy="760512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2800" dirty="0"/>
              <a:t>References</a:t>
            </a:r>
            <a:endParaRPr lang="en-IN" sz="28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15616" y="1027956"/>
            <a:ext cx="7848600" cy="5105400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/>
              <a:t>[5] </a:t>
            </a:r>
            <a:r>
              <a:rPr lang="en-IN" sz="2000" dirty="0"/>
              <a:t>J. T. L. </a:t>
            </a:r>
            <a:r>
              <a:rPr lang="en-IN" sz="2000" dirty="0" err="1"/>
              <a:t>Philjon</a:t>
            </a:r>
            <a:r>
              <a:rPr lang="en-IN" sz="2000" dirty="0"/>
              <a:t> and N. V. Rao, “Metamorphic cryptography—A paradox between cryptography and steganography using dynamic encryption,” in Proc. Int. Conf. Recent Trends Inf. Technol., Jun. 2011, pp. 217–222. </a:t>
            </a:r>
          </a:p>
          <a:p>
            <a:pPr marL="0" indent="0" algn="just">
              <a:buNone/>
            </a:pPr>
            <a:r>
              <a:rPr lang="en-IN" sz="2000" dirty="0"/>
              <a:t>[6] A. </a:t>
            </a:r>
            <a:r>
              <a:rPr lang="en-IN" sz="2000" dirty="0" err="1"/>
              <a:t>Ibaida</a:t>
            </a:r>
            <a:r>
              <a:rPr lang="en-IN" sz="2000" dirty="0"/>
              <a:t> and I. Khalil, “Wavelet-based ECG steganography for protecting patient confidential information in point-of-care systems,” IEEE Trans. Biomed. Eng., vol. 60, no. 12, pp. 3322–3330, Dec. 2013</a:t>
            </a:r>
          </a:p>
          <a:p>
            <a:pPr marL="0" indent="0" algn="just">
              <a:buNone/>
            </a:pPr>
            <a:r>
              <a:rPr lang="en-US" sz="2000" dirty="0"/>
              <a:t>[7] N. </a:t>
            </a:r>
            <a:r>
              <a:rPr lang="en-US" sz="2000" dirty="0" err="1"/>
              <a:t>Soni</a:t>
            </a:r>
            <a:r>
              <a:rPr lang="en-US" sz="2000" dirty="0"/>
              <a:t>, I. Saini, and B. Singh, “An integer wavelet transform and pixel value differencing based feature specific hybrid technique for 2D ECG steganography with high payload capacity,” </a:t>
            </a:r>
            <a:r>
              <a:rPr lang="en-US" sz="2000" dirty="0" err="1"/>
              <a:t>Multim</a:t>
            </a:r>
            <a:r>
              <a:rPr lang="en-US" sz="2000" dirty="0"/>
              <a:t>. Tools Appl., vol. 80, pp. 8505–8540, Mar. 2021.</a:t>
            </a:r>
            <a:endParaRPr lang="en-IN" sz="2000" dirty="0"/>
          </a:p>
          <a:p>
            <a:pPr marL="0" indent="0" algn="just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9772778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</a:p>
        </p:txBody>
      </p:sp>
      <p:sp>
        <p:nvSpPr>
          <p:cNvPr id="40963" name="Text Box 1"/>
          <p:cNvSpPr txBox="1"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IN" altLang="en-US" sz="1200">
              <a:latin typeface="Verdana" panose="020B0604030504040204" pitchFamily="34" charset="0"/>
            </a:endParaRPr>
          </a:p>
        </p:txBody>
      </p:sp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1371600" y="1714500"/>
            <a:ext cx="7772400" cy="2000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41313" indent="-338138" eaLnBrk="1" hangingPunct="1">
              <a:spcBef>
                <a:spcPts val="800"/>
              </a:spcBef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/>
            </a:pPr>
            <a:endParaRPr lang="en-US" sz="3200" b="0" dirty="0">
              <a:solidFill>
                <a:srgbClr val="000000"/>
              </a:solidFill>
              <a:latin typeface="Arial" charset="0"/>
              <a:cs typeface="+mn-cs"/>
            </a:endParaRPr>
          </a:p>
          <a:p>
            <a:pPr marL="341313" indent="-338138" eaLnBrk="1" hangingPunct="1">
              <a:spcBef>
                <a:spcPts val="800"/>
              </a:spcBef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/>
            </a:pPr>
            <a:endParaRPr lang="en-US" sz="3200" b="0" dirty="0">
              <a:solidFill>
                <a:srgbClr val="000000"/>
              </a:solidFill>
              <a:latin typeface="Arial" charset="0"/>
              <a:cs typeface="+mn-cs"/>
            </a:endParaRPr>
          </a:p>
          <a:p>
            <a:pPr marL="341313" indent="-338138" eaLnBrk="1" hangingPunct="1">
              <a:spcBef>
                <a:spcPts val="1100"/>
              </a:spcBef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/>
            </a:pPr>
            <a:r>
              <a:rPr lang="en-US" sz="4400" b="0" dirty="0">
                <a:solidFill>
                  <a:schemeClr val="accent1">
                    <a:lumMod val="50000"/>
                  </a:schemeClr>
                </a:solidFill>
                <a:latin typeface="Arial" charset="0"/>
                <a:cs typeface="+mn-cs"/>
              </a:rPr>
              <a:t>			  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Times New Roman" pitchFamily="16" charset="0"/>
                <a:cs typeface="Times New Roman" pitchFamily="16" charset="0"/>
              </a:rPr>
              <a:t>THANK YOU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777348" y="1674600"/>
            <a:ext cx="8382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 eaLnBrk="1" hangingPunct="1">
              <a:defRPr/>
            </a:pPr>
            <a:r>
              <a:rPr lang="en-US" sz="2000" b="0" kern="0" dirty="0"/>
              <a:t>This paper presents an on-device reliability assessment for Photoplethysmographic (PPG) measurements in ambulatory subjects. </a:t>
            </a:r>
          </a:p>
          <a:p>
            <a:pPr algn="just" eaLnBrk="1" hangingPunct="1">
              <a:defRPr/>
            </a:pPr>
            <a:r>
              <a:rPr lang="en-US" sz="2000" b="0" kern="0" dirty="0"/>
              <a:t>The methodology involves a stack denoising autoencoder (SDAE) and multilayer perceptron neural network (MLPNN) for reliability assessment, with missing segments predicted by a personalized convolutional neural network (CNN) and long-short term memory (LSTM) model. </a:t>
            </a:r>
          </a:p>
          <a:p>
            <a:pPr algn="just" eaLnBrk="1" hangingPunct="1">
              <a:defRPr/>
            </a:pPr>
            <a:r>
              <a:rPr lang="en-US" sz="2000" b="0" kern="0" dirty="0"/>
              <a:t>The PPG Reliability Assessment Model (PRAM) achieves over 95% accuracy in identifying acceptable PPG beats, while the Missing Segment Prediction Model (MSPM) demonstrates effective prediction with a low root mean square error (RMSE) and mean absolute error (MAE). </a:t>
            </a:r>
          </a:p>
          <a:p>
            <a:pPr algn="just" eaLnBrk="1" hangingPunct="1">
              <a:defRPr/>
            </a:pPr>
            <a:r>
              <a:rPr lang="en-US" sz="2000" b="0" kern="0" dirty="0"/>
              <a:t>The integrated device, based on ARM Cortex-A53, features 130 MB memory requirement and 0.35s latency per beat prediction.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066800" y="0"/>
            <a:ext cx="7772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600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en-US" sz="4100" dirty="0">
                <a:solidFill>
                  <a:srgbClr val="0066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LITERATURE SURVEY</a:t>
            </a:r>
            <a:r>
              <a:rPr lang="en-US" sz="2900" kern="0" dirty="0">
                <a:cs typeface="Times New Roman" pitchFamily="18" charset="0"/>
              </a:rPr>
              <a:t/>
            </a:r>
            <a:br>
              <a:rPr lang="en-US" sz="2900" kern="0" dirty="0">
                <a:cs typeface="Times New Roman" pitchFamily="18" charset="0"/>
              </a:rPr>
            </a:br>
            <a:r>
              <a:rPr lang="en-US" sz="2800" kern="0" dirty="0">
                <a:cs typeface="Times New Roman" pitchFamily="18" charset="0"/>
              </a:rPr>
              <a:t/>
            </a:r>
            <a:br>
              <a:rPr lang="en-US" sz="2800" kern="0" dirty="0">
                <a:cs typeface="Times New Roman" pitchFamily="18" charset="0"/>
              </a:rPr>
            </a:br>
            <a:r>
              <a:rPr lang="en-US" sz="3400" dirty="0">
                <a:cs typeface="Times New Roman" pitchFamily="18" charset="0"/>
              </a:rPr>
              <a:t>ON-DEVICE RELIABILITY ASSESSMENT AND PREDICTION OF</a:t>
            </a:r>
          </a:p>
          <a:p>
            <a:pPr eaLnBrk="1" hangingPunct="1">
              <a:defRPr/>
            </a:pPr>
            <a:r>
              <a:rPr lang="en-US" sz="3400" dirty="0">
                <a:cs typeface="Times New Roman" pitchFamily="18" charset="0"/>
              </a:rPr>
              <a:t>MISSING PHOTOPLETHYSMOGRAPHIC DATA USING</a:t>
            </a:r>
          </a:p>
          <a:p>
            <a:pPr eaLnBrk="1" hangingPunct="1">
              <a:defRPr/>
            </a:pPr>
            <a:r>
              <a:rPr lang="en-US" sz="3400" dirty="0">
                <a:cs typeface="Times New Roman" pitchFamily="18" charset="0"/>
              </a:rPr>
              <a:t>DEEP NEURAL NETWORKS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0600" y="5646652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eaLnBrk="1" hangingPunct="1">
              <a:defRPr/>
            </a:pPr>
            <a:r>
              <a:rPr lang="en-IN" dirty="0"/>
              <a:t>M. S. Roy, B. Roy, R. Gupta, and K. D. Sharma, “On-device reliability assessment and prediction of missing photoplethysmographic data using deep neural networks,” IEEE Trans. Biomed. Circuits Syst., vol. 14, no. 6, pp. 1323–1332, Dec.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3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IT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962236" y="0"/>
            <a:ext cx="7772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675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en-US" sz="3700" dirty="0">
                <a:solidFill>
                  <a:srgbClr val="0066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LITERATURE SURVEY</a:t>
            </a:r>
          </a:p>
          <a:p>
            <a:pPr eaLnBrk="1" hangingPunct="1">
              <a:defRPr/>
            </a:pPr>
            <a:r>
              <a:rPr lang="en-US" sz="2800" kern="0" dirty="0">
                <a:cs typeface="Times New Roman" pitchFamily="18" charset="0"/>
              </a:rPr>
              <a:t/>
            </a:r>
            <a:br>
              <a:rPr lang="en-US" sz="2800" kern="0" dirty="0">
                <a:cs typeface="Times New Roman" pitchFamily="18" charset="0"/>
              </a:rPr>
            </a:br>
            <a:r>
              <a:rPr lang="en-US" sz="3400" dirty="0">
                <a:cs typeface="Times New Roman" pitchFamily="18" charset="0"/>
              </a:rPr>
              <a:t>ON-DEVICE RELIABILITY ASSESSMENT AND PREDICTION OF</a:t>
            </a:r>
          </a:p>
          <a:p>
            <a:pPr eaLnBrk="1" hangingPunct="1">
              <a:defRPr/>
            </a:pPr>
            <a:r>
              <a:rPr lang="en-US" sz="3400" dirty="0">
                <a:cs typeface="Times New Roman" pitchFamily="18" charset="0"/>
              </a:rPr>
              <a:t>MISSING PHOTOPLETHYSMOGRAPHIC DATA USING</a:t>
            </a:r>
          </a:p>
          <a:p>
            <a:pPr eaLnBrk="1" hangingPunct="1">
              <a:defRPr/>
            </a:pPr>
            <a:r>
              <a:rPr lang="en-US" sz="3400" dirty="0">
                <a:cs typeface="Times New Roman" pitchFamily="18" charset="0"/>
              </a:rPr>
              <a:t>DEEP NEURAL NETWORKS</a:t>
            </a:r>
          </a:p>
        </p:txBody>
      </p:sp>
      <p:sp>
        <p:nvSpPr>
          <p:cNvPr id="6" name="Rectangle 5"/>
          <p:cNvSpPr/>
          <p:nvPr/>
        </p:nvSpPr>
        <p:spPr>
          <a:xfrm>
            <a:off x="899592" y="1708898"/>
            <a:ext cx="7897688" cy="485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 eaLnBrk="1" hangingPunct="1">
              <a:spcBef>
                <a:spcPct val="20000"/>
              </a:spcBef>
              <a:defRPr/>
            </a:pPr>
            <a:r>
              <a:rPr lang="en-US" sz="2400" dirty="0">
                <a:latin typeface="+mn-lt"/>
                <a:cs typeface="Times New Roman" pitchFamily="18" charset="0"/>
              </a:rPr>
              <a:t>ADVANTAGES:</a:t>
            </a:r>
          </a:p>
          <a:p>
            <a:pPr marL="800100" lvl="1" indent="-342900" algn="just" ea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sz="1900" b="0" dirty="0">
                <a:latin typeface="+mn-lt"/>
              </a:rPr>
              <a:t>High Accuracy in Reliability Assessment: The PPG Reliability Assessment Model (PRAM) achieves over 95% accuracy in correctly identifying acceptable PPG beats.</a:t>
            </a:r>
          </a:p>
          <a:p>
            <a:pPr marL="800100" lvl="1" indent="-342900" algn="just" ea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sz="1900" b="0" dirty="0">
                <a:latin typeface="+mn-lt"/>
              </a:rPr>
              <a:t>Low Latency and Memory Requirements: The device exhibits low latency and has relatively modest memory requirements, making it efficient and feasible for real-time applications.</a:t>
            </a:r>
          </a:p>
          <a:p>
            <a:pPr marL="0" lvl="1" algn="just" eaLnBrk="1" hangingPunct="1">
              <a:spcBef>
                <a:spcPct val="20000"/>
              </a:spcBef>
              <a:defRPr/>
            </a:pPr>
            <a:r>
              <a:rPr lang="en-US" sz="2400" dirty="0">
                <a:latin typeface="+mn-lt"/>
                <a:cs typeface="Times New Roman" pitchFamily="18" charset="0"/>
              </a:rPr>
              <a:t>DISADVANTAGES:</a:t>
            </a:r>
          </a:p>
          <a:p>
            <a:pPr marL="800100" lvl="1" indent="-342900" algn="just" ea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sz="1900" b="0" dirty="0">
                <a:latin typeface="+mn-lt"/>
              </a:rPr>
              <a:t>Discrepancy with Expert Annotations: Despite achieving high accuracy, there is a 3.5% disagreement with expert annotations in identifying acceptable PPG beats.</a:t>
            </a:r>
          </a:p>
          <a:p>
            <a:pPr marL="800100" lvl="1" indent="-342900" algn="just" ea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sz="1900" b="0" dirty="0">
                <a:latin typeface="+mn-lt"/>
              </a:rPr>
              <a:t>Limited Historical Data for Missing Segment Prediction.</a:t>
            </a:r>
          </a:p>
          <a:p>
            <a:pPr marL="800100" lvl="1" indent="-342900" algn="just" ea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endParaRPr lang="en-US" sz="2400" dirty="0">
              <a:latin typeface="+mn-lt"/>
              <a:cs typeface="Times New Roman" pitchFamily="18" charset="0"/>
            </a:endParaRPr>
          </a:p>
          <a:p>
            <a:pPr lvl="1" algn="just" eaLnBrk="1" hangingPunct="1">
              <a:spcBef>
                <a:spcPct val="20000"/>
              </a:spcBef>
              <a:defRPr/>
            </a:pPr>
            <a:endParaRPr lang="en-US" sz="1900" b="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2236" y="566611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eaLnBrk="1" hangingPunct="1">
              <a:defRPr/>
            </a:pPr>
            <a:r>
              <a:rPr lang="en-IN" dirty="0"/>
              <a:t>M. S. Roy, B. Roy, R. Gupta, and K. D. Sharma, “On-device reliability assessment and prediction of missing photoplethysmographic data using deep neural networks,” IEEE Trans. Biomed. Circuits Syst., vol. 14, no. 6, pp. 1323–1332, Dec.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1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685800" y="228600"/>
            <a:ext cx="7772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25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en-US" sz="3400" dirty="0">
                <a:solidFill>
                  <a:srgbClr val="0066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LITERATURE SURVEY</a:t>
            </a:r>
            <a:r>
              <a:rPr lang="en-US" sz="3200" kern="0" dirty="0">
                <a:cs typeface="Times New Roman" pitchFamily="18" charset="0"/>
              </a:rPr>
              <a:t/>
            </a:r>
            <a:br>
              <a:rPr lang="en-US" sz="3200" kern="0" dirty="0">
                <a:cs typeface="Times New Roman" pitchFamily="18" charset="0"/>
              </a:rPr>
            </a:br>
            <a:r>
              <a:rPr lang="en-US" sz="2800" kern="0" dirty="0">
                <a:cs typeface="Times New Roman" pitchFamily="18" charset="0"/>
              </a:rPr>
              <a:t/>
            </a:r>
            <a:br>
              <a:rPr lang="en-US" sz="2800" kern="0" dirty="0">
                <a:cs typeface="Times New Roman" pitchFamily="18" charset="0"/>
              </a:rPr>
            </a:br>
            <a:r>
              <a:rPr lang="en-US" sz="2800" kern="0" dirty="0">
                <a:cs typeface="Times New Roman" pitchFamily="18" charset="0"/>
              </a:rPr>
              <a:t>SVD-BASED ROBUST IMAGE STEGANOGRAPHIC SCHEME USING RIWT AND DCT FOR SECURE TRANSMISSION OF MEDICAL IMAGES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761053" y="2225959"/>
            <a:ext cx="8229600" cy="4476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 eaLnBrk="1" hangingPunct="1">
              <a:defRPr/>
            </a:pPr>
            <a:r>
              <a:rPr lang="en-US" sz="2200" b="0" kern="0" dirty="0">
                <a:cs typeface="Times New Roman" pitchFamily="18" charset="0"/>
              </a:rPr>
              <a:t>In </a:t>
            </a:r>
            <a:r>
              <a:rPr lang="en-US" sz="2200" b="0" kern="0" dirty="0" smtClean="0">
                <a:cs typeface="Times New Roman" pitchFamily="18" charset="0"/>
              </a:rPr>
              <a:t>this methodology</a:t>
            </a:r>
            <a:r>
              <a:rPr lang="en-US" sz="2200" b="0" kern="0" dirty="0">
                <a:cs typeface="Times New Roman" pitchFamily="18" charset="0"/>
              </a:rPr>
              <a:t>, the Redundant Integer Wavelet Transform (RIWT) is applied for shift-invariant.</a:t>
            </a:r>
          </a:p>
          <a:p>
            <a:pPr algn="just" eaLnBrk="1" hangingPunct="1">
              <a:defRPr/>
            </a:pPr>
            <a:r>
              <a:rPr lang="en-US" sz="2200" b="0" kern="0" dirty="0">
                <a:cs typeface="Times New Roman" pitchFamily="18" charset="0"/>
              </a:rPr>
              <a:t>Image encryption is achieved using the logistic chaotic map.</a:t>
            </a:r>
          </a:p>
          <a:p>
            <a:pPr algn="just" eaLnBrk="1" hangingPunct="1">
              <a:defRPr/>
            </a:pPr>
            <a:r>
              <a:rPr lang="en-US" sz="2200" b="0" kern="0" dirty="0">
                <a:cs typeface="Times New Roman" pitchFamily="18" charset="0"/>
              </a:rPr>
              <a:t>Singular Value Decomposition (SVD) and Discrete Cosine Transform (DCT) are combined to optimize imperceptibility.</a:t>
            </a:r>
          </a:p>
          <a:p>
            <a:pPr algn="just" eaLnBrk="1" hangingPunct="1">
              <a:defRPr/>
            </a:pPr>
            <a:r>
              <a:rPr lang="en-US" sz="2200" b="0" kern="0" dirty="0">
                <a:cs typeface="Times New Roman" pitchFamily="18" charset="0"/>
              </a:rPr>
              <a:t>This comprehensive approach addresses both security and perceptibility concerns in the context of data communication, offering a superior solution.</a:t>
            </a:r>
            <a:endParaRPr lang="en-US" sz="2000" b="0" kern="0" dirty="0"/>
          </a:p>
        </p:txBody>
      </p:sp>
      <p:sp>
        <p:nvSpPr>
          <p:cNvPr id="7" name="TextBox 6"/>
          <p:cNvSpPr txBox="1"/>
          <p:nvPr/>
        </p:nvSpPr>
        <p:spPr>
          <a:xfrm>
            <a:off x="830322" y="5602069"/>
            <a:ext cx="8091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eaLnBrk="1" hangingPunct="1">
              <a:defRPr/>
            </a:pPr>
            <a:r>
              <a:rPr lang="en-IN" dirty="0"/>
              <a:t>S. </a:t>
            </a:r>
            <a:r>
              <a:rPr lang="en-IN" dirty="0" err="1"/>
              <a:t>Arunkumar</a:t>
            </a:r>
            <a:r>
              <a:rPr lang="en-IN" dirty="0"/>
              <a:t>, V. </a:t>
            </a:r>
            <a:r>
              <a:rPr lang="en-IN" dirty="0" err="1"/>
              <a:t>Subramaniyaswamy</a:t>
            </a:r>
            <a:r>
              <a:rPr lang="en-IN" dirty="0"/>
              <a:t>, V. </a:t>
            </a:r>
            <a:r>
              <a:rPr lang="en-IN" dirty="0" err="1"/>
              <a:t>Vijayakumar</a:t>
            </a:r>
            <a:r>
              <a:rPr lang="en-IN" dirty="0"/>
              <a:t>, N. </a:t>
            </a:r>
            <a:r>
              <a:rPr lang="en-IN" dirty="0" err="1"/>
              <a:t>Chilamkurti</a:t>
            </a:r>
            <a:r>
              <a:rPr lang="en-IN" dirty="0"/>
              <a:t>, and R. </a:t>
            </a:r>
            <a:r>
              <a:rPr lang="en-IN" dirty="0" err="1"/>
              <a:t>Logesh</a:t>
            </a:r>
            <a:r>
              <a:rPr lang="en-IN" dirty="0"/>
              <a:t>, “SVD-based robust image </a:t>
            </a:r>
            <a:r>
              <a:rPr lang="en-IN" dirty="0" err="1"/>
              <a:t>steganographic</a:t>
            </a:r>
            <a:r>
              <a:rPr lang="en-IN" dirty="0"/>
              <a:t> scheme using RIWT and DCT for secure transmission of medical images,” </a:t>
            </a:r>
            <a:r>
              <a:rPr lang="en-IN" dirty="0" smtClean="0"/>
              <a:t>Measurement</a:t>
            </a:r>
            <a:r>
              <a:rPr lang="en-IN" dirty="0"/>
              <a:t>, vol. 139, pp. 426–437, Jun. 2019</a:t>
            </a:r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/>
              <a:t>Department of IT</a:t>
            </a:r>
          </a:p>
        </p:txBody>
      </p:sp>
    </p:spTree>
    <p:extLst>
      <p:ext uri="{BB962C8B-B14F-4D97-AF65-F5344CB8AC3E}">
        <p14:creationId xmlns:p14="http://schemas.microsoft.com/office/powerpoint/2010/main" val="182767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45720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45720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45720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45720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5198</TotalTime>
  <Words>2442</Words>
  <Application>Microsoft Office PowerPoint</Application>
  <PresentationFormat>On-screen Show (4:3)</PresentationFormat>
  <Paragraphs>535</Paragraphs>
  <Slides>62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Cambria Math</vt:lpstr>
      <vt:lpstr>DejaVu Sans</vt:lpstr>
      <vt:lpstr>Times New Roman</vt:lpstr>
      <vt:lpstr>Verdana</vt:lpstr>
      <vt:lpstr>Arial</vt:lpstr>
      <vt:lpstr>Wingdings</vt:lpstr>
      <vt:lpstr>Default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LITERATURE SURVEY  SECURING DATA IN INTERNET OF THINGS (IOT) USING CRYPTOGRAPHY AND STEGANOGRAPHY TECHNIQUES</vt:lpstr>
      <vt:lpstr>LITERATURE SURVEY  SECURING DATA IN INTERNET OF THINGS (IOT) USING CRYPTOGRAPHY AND STEGANOGRAPHY TECHNIQUES</vt:lpstr>
      <vt:lpstr>PowerPoint Presentation</vt:lpstr>
      <vt:lpstr>PowerPoint Presentation</vt:lpstr>
      <vt:lpstr>PowerPoint Presentation</vt:lpstr>
      <vt:lpstr>ALGORITHM 1 - Secret Bit Insertion in Hermite Space</vt:lpstr>
      <vt:lpstr>PowerPoint Presentation</vt:lpstr>
      <vt:lpstr>ALGORITHM 1</vt:lpstr>
      <vt:lpstr>ENCRYPTION</vt:lpstr>
      <vt:lpstr>DECRYPTION: EXTRACTION OF SECRET BITS</vt:lpstr>
      <vt:lpstr>PowerPoint Presentation</vt:lpstr>
      <vt:lpstr>cont’d.. </vt:lpstr>
      <vt:lpstr>ALGORITHM 2</vt:lpstr>
      <vt:lpstr>DECRYPTION – NO TAMPERING</vt:lpstr>
      <vt:lpstr>DECRYPTION – TAMPERING </vt:lpstr>
      <vt:lpstr>PowerPoint Presentation</vt:lpstr>
      <vt:lpstr>PowerPoint Presentation</vt:lpstr>
      <vt:lpstr>PowerPoint Presentation</vt:lpstr>
      <vt:lpstr>PowerPoint Presentation</vt:lpstr>
      <vt:lpstr>HOA – OPTIMIZATION </vt:lpstr>
      <vt:lpstr>PSO – OPTIMIZATION </vt:lpstr>
      <vt:lpstr>PREDICTION OF LOST STEGO-BLOCK USING SU-LSTM</vt:lpstr>
      <vt:lpstr>PowerPoint Presentation</vt:lpstr>
      <vt:lpstr>LSTM TRAINING</vt:lpstr>
      <vt:lpstr>MLPNN  MODEL</vt:lpstr>
      <vt:lpstr>DATA PREDICTION - PSO</vt:lpstr>
      <vt:lpstr>DATA PREDICTION - HOA </vt:lpstr>
      <vt:lpstr>PERFORMANCE INDICES</vt:lpstr>
      <vt:lpstr>PERFORMANCE INDICES</vt:lpstr>
      <vt:lpstr>EXPERIMENTAL RESULTS</vt:lpstr>
      <vt:lpstr>EXPERIMENTAL RESULTS</vt:lpstr>
      <vt:lpstr>ARRHYTHMIA TRAINING MODEL  RESULT</vt:lpstr>
      <vt:lpstr>ARRHYTHMIA DETECTION </vt:lpstr>
      <vt:lpstr>ARRHYTHMIA DETECTION  - NORMAL</vt:lpstr>
      <vt:lpstr>ARRHYTHMIA DETECTION - POSITIVE</vt:lpstr>
      <vt:lpstr>DATA SET</vt:lpstr>
      <vt:lpstr>IMPERCEPTIBILITY – WITH OUT TAMPERING</vt:lpstr>
      <vt:lpstr>IMPERCEPTIBILITY – TAMPERED DATA</vt:lpstr>
      <vt:lpstr>SAMPLE – SAMPLE ERROR</vt:lpstr>
      <vt:lpstr>PowerPoint Presentation</vt:lpstr>
      <vt:lpstr>HARDWARE SETUP</vt:lpstr>
      <vt:lpstr>HARDWARE SETUP</vt:lpstr>
      <vt:lpstr>CIRCUIT DESIGN</vt:lpstr>
      <vt:lpstr>FIREBASE API</vt:lpstr>
      <vt:lpstr>FIREBASE STORAGE</vt:lpstr>
      <vt:lpstr>HARDWARE SETUP</vt:lpstr>
      <vt:lpstr>SWOT ANALYSIS</vt:lpstr>
      <vt:lpstr>SWOT ANALYSIS</vt:lpstr>
      <vt:lpstr>SOCIAL IMPACTS</vt:lpstr>
      <vt:lpstr>References</vt:lpstr>
      <vt:lpstr>References</vt:lpstr>
      <vt:lpstr>PowerPoint Presentation</vt:lpstr>
    </vt:vector>
  </TitlesOfParts>
  <Company>rightgen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rightgen2</dc:creator>
  <cp:lastModifiedBy>ANANTHAN</cp:lastModifiedBy>
  <cp:revision>445</cp:revision>
  <dcterms:created xsi:type="dcterms:W3CDTF">2001-09-21T16:07:35Z</dcterms:created>
  <dcterms:modified xsi:type="dcterms:W3CDTF">2024-04-14T12:20:37Z</dcterms:modified>
</cp:coreProperties>
</file>